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Lst>
  <p:sldSz cy="5143500" cx="9144000"/>
  <p:notesSz cx="6858000" cy="9144000"/>
  <p:embeddedFontLst>
    <p:embeddedFont>
      <p:font typeface="Playfair Display"/>
      <p:regular r:id="rId72"/>
      <p:bold r:id="rId73"/>
      <p:italic r:id="rId74"/>
      <p:boldItalic r:id="rId75"/>
    </p:embeddedFont>
    <p:embeddedFont>
      <p:font typeface="Lato"/>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6D9D746-6D2F-4ADE-A56F-88E2ED86E816}">
  <a:tblStyle styleId="{D6D9D746-6D2F-4ADE-A56F-88E2ED86E816}"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F1B7853-4F5E-439F-A5D6-149531E45030}" styleName="Table_1">
    <a:wholeTbl>
      <a:tcTxStyle>
        <a:font>
          <a:latin typeface="Arial"/>
          <a:ea typeface="Arial"/>
          <a:cs typeface="Arial"/>
        </a:font>
        <a:srgbClr val="000000"/>
      </a:tcTxStyle>
      <a:tcStyle>
        <a:tcBdr>
          <a:left>
            <a:ln cap="flat" cmpd="sng" w="12700">
              <a:solidFill>
                <a:srgbClr val="000000"/>
              </a:solidFill>
              <a:prstDash val="solid"/>
              <a:round/>
              <a:headEnd len="med" w="med" type="none"/>
              <a:tailEnd len="med" w="med" type="none"/>
            </a:ln>
          </a:left>
          <a:right>
            <a:ln cap="flat" cmpd="sng" w="12700">
              <a:solidFill>
                <a:srgbClr val="000000"/>
              </a:solidFill>
              <a:prstDash val="solid"/>
              <a:round/>
              <a:headEnd len="med" w="med" type="none"/>
              <a:tailEnd len="med" w="med" type="none"/>
            </a:ln>
          </a:right>
          <a:top>
            <a:ln cap="flat" cmpd="sng" w="12700">
              <a:solidFill>
                <a:srgbClr val="000000"/>
              </a:solidFill>
              <a:prstDash val="solid"/>
              <a:round/>
              <a:headEnd len="med" w="med" type="none"/>
              <a:tailEnd len="med" w="med" type="none"/>
            </a:ln>
          </a:top>
          <a:bottom>
            <a:ln cap="flat" cmpd="sng" w="12700">
              <a:solidFill>
                <a:srgbClr val="000000"/>
              </a:solidFill>
              <a:prstDash val="solid"/>
              <a:round/>
              <a:headEnd len="med" w="med" type="none"/>
              <a:tailEnd len="med" w="med" type="none"/>
            </a:ln>
          </a:bottom>
          <a:insideH>
            <a:ln cap="flat" cmpd="sng" w="12700">
              <a:solidFill>
                <a:srgbClr val="000000"/>
              </a:solidFill>
              <a:prstDash val="solid"/>
              <a:round/>
              <a:headEnd len="med" w="med" type="none"/>
              <a:tailEnd len="med" w="med" type="none"/>
            </a:ln>
          </a:insideH>
          <a:insideV>
            <a:ln cap="flat" cmpd="sng" w="12700">
              <a:solidFill>
                <a:srgbClr val="000000"/>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layfairDisplay-bold.fntdata"/><Relationship Id="rId72" Type="http://schemas.openxmlformats.org/officeDocument/2006/relationships/font" Target="fonts/PlayfairDisplay-regular.fntdata"/><Relationship Id="rId31" Type="http://schemas.openxmlformats.org/officeDocument/2006/relationships/slide" Target="slides/slide24.xml"/><Relationship Id="rId75" Type="http://schemas.openxmlformats.org/officeDocument/2006/relationships/font" Target="fonts/PlayfairDisplay-boldItalic.fntdata"/><Relationship Id="rId30" Type="http://schemas.openxmlformats.org/officeDocument/2006/relationships/slide" Target="slides/slide23.xml"/><Relationship Id="rId74" Type="http://schemas.openxmlformats.org/officeDocument/2006/relationships/font" Target="fonts/PlayfairDisplay-italic.fntdata"/><Relationship Id="rId33" Type="http://schemas.openxmlformats.org/officeDocument/2006/relationships/slide" Target="slides/slide26.xml"/><Relationship Id="rId77" Type="http://schemas.openxmlformats.org/officeDocument/2006/relationships/font" Target="fonts/Lato-bold.fntdata"/><Relationship Id="rId32" Type="http://schemas.openxmlformats.org/officeDocument/2006/relationships/slide" Target="slides/slide25.xml"/><Relationship Id="rId76" Type="http://schemas.openxmlformats.org/officeDocument/2006/relationships/font" Target="fonts/Lato-regular.fntdata"/><Relationship Id="rId35" Type="http://schemas.openxmlformats.org/officeDocument/2006/relationships/slide" Target="slides/slide28.xml"/><Relationship Id="rId79" Type="http://schemas.openxmlformats.org/officeDocument/2006/relationships/font" Target="fonts/Lato-boldItalic.fntdata"/><Relationship Id="rId34" Type="http://schemas.openxmlformats.org/officeDocument/2006/relationships/slide" Target="slides/slide27.xml"/><Relationship Id="rId78" Type="http://schemas.openxmlformats.org/officeDocument/2006/relationships/font" Target="fonts/Lato-italic.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140" name="Shape 1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41" name="Shape 141"/>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 sz="1800"/>
              <a:t>Hello everyone, this is the Initial plan report by Team 3. We pick up the outline and important information to show you because of limited time. As you see, the name of our product is ProPal. Here is the Logo, it is designed by Yansen our … leader.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221" name="Shape 2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22" name="Shape 222"/>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275" name="Shape 2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76" name="Shape 276"/>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287" name="Shape 28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88" name="Shape 288"/>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txBox="1"/>
          <p:nvPr/>
        </p:nvSpPr>
        <p:spPr>
          <a:xfrm>
            <a:off x="3886200" y="8686800"/>
            <a:ext cx="2971800" cy="457200"/>
          </a:xfrm>
          <a:prstGeom prst="rect">
            <a:avLst/>
          </a:prstGeom>
          <a:noFill/>
          <a:ln>
            <a:noFill/>
          </a:ln>
        </p:spPr>
        <p:txBody>
          <a:bodyPr anchorCtr="0" anchor="b" bIns="45700" lIns="91425" rIns="91425" wrap="square" tIns="45700">
            <a:noAutofit/>
          </a:bodyPr>
          <a:lstStyle/>
          <a:p>
            <a:pPr indent="0" lvl="0" marL="0" marR="0" rtl="0" algn="r">
              <a:lnSpc>
                <a:spcPct val="100000"/>
              </a:lnSpc>
              <a:spcBef>
                <a:spcPts val="0"/>
              </a:spcBef>
              <a:spcAft>
                <a:spcPts val="0"/>
              </a:spcAft>
              <a:buClr>
                <a:srgbClr val="000000"/>
              </a:buClr>
              <a:buFont typeface="Arial"/>
              <a:buNone/>
            </a:pPr>
            <a:fld id="{00000000-1234-1234-1234-123412341234}" type="slidenum">
              <a:rPr b="0" i="0" lang="en" sz="1200" u="none">
                <a:solidFill>
                  <a:srgbClr val="000000"/>
                </a:solidFill>
                <a:latin typeface="Arial"/>
                <a:ea typeface="Arial"/>
                <a:cs typeface="Arial"/>
                <a:sym typeface="Arial"/>
              </a:rPr>
              <a:t>‹#›</a:t>
            </a:fld>
          </a:p>
        </p:txBody>
      </p:sp>
      <p:sp>
        <p:nvSpPr>
          <p:cNvPr id="304" name="Shape 3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05" name="Shape 305"/>
          <p:cNvSpPr txBox="1"/>
          <p:nvPr>
            <p:ph idx="1" type="body"/>
          </p:nvPr>
        </p:nvSpPr>
        <p:spPr>
          <a:xfrm>
            <a:off x="914400" y="4343400"/>
            <a:ext cx="5029200" cy="411480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8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Hi everyone, I am Weicheng, the security leader of Team 3. I will talk about security related efforts we make in this project. First, I did some research about what kind of security issues are we facing. It turns out that majority of attack come from Corss-site Scripting(XSS) and SQL injection. On the image at the right hand side you can see a list of website security issues from the most common to the least. This chart was made in March of 2012 by Cenzic but HackerOne in 2017 still report that XSS is a major threat to website security.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Coming to the next slide, so we have seen what website security issue may look like. Now how we deal with it. Due to time limit, we choose the most common issue.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95275" lvl="0" marL="901700" rtl="0">
              <a:lnSpc>
                <a:spcPct val="115000"/>
              </a:lnSpc>
              <a:spcBef>
                <a:spcPts val="300"/>
              </a:spcBef>
              <a:spcAft>
                <a:spcPts val="100"/>
              </a:spcAft>
              <a:buClr>
                <a:srgbClr val="222222"/>
              </a:buClr>
              <a:buSzPts val="1050"/>
              <a:buAutoNum type="arabicPeriod"/>
            </a:pPr>
            <a:r>
              <a:rPr lang="en" sz="1050">
                <a:solidFill>
                  <a:srgbClr val="222222"/>
                </a:solidFill>
              </a:rPr>
              <a:t>When she visits the Search page, she inputs a search term in the search box and clicks the submit button. If no results were found, the page will display the term she searched for followed by the words "not found," and the url will be </a:t>
            </a:r>
            <a:r>
              <a:rPr lang="en" sz="1050">
                <a:solidFill>
                  <a:schemeClr val="dk1"/>
                </a:solidFill>
                <a:highlight>
                  <a:srgbClr val="F8F9FA"/>
                </a:highlight>
                <a:latin typeface="Verdana"/>
                <a:ea typeface="Verdana"/>
                <a:cs typeface="Verdana"/>
                <a:sym typeface="Verdana"/>
              </a:rPr>
              <a:t>http://bobssite.org?q=her search term</a:t>
            </a:r>
            <a:r>
              <a:rPr lang="en" sz="1050">
                <a:solidFill>
                  <a:srgbClr val="222222"/>
                </a:solidFill>
              </a:rPr>
              <a:t>.</a:t>
            </a:r>
          </a:p>
          <a:p>
            <a:pPr indent="-295275" lvl="0" marL="901700" rtl="0">
              <a:lnSpc>
                <a:spcPct val="115000"/>
              </a:lnSpc>
              <a:spcBef>
                <a:spcPts val="300"/>
              </a:spcBef>
              <a:spcAft>
                <a:spcPts val="100"/>
              </a:spcAft>
              <a:buClr>
                <a:srgbClr val="222222"/>
              </a:buClr>
              <a:buSzPts val="1050"/>
              <a:buAutoNum type="arabicPeriod"/>
            </a:pPr>
            <a:r>
              <a:rPr lang="en" sz="1050">
                <a:solidFill>
                  <a:srgbClr val="222222"/>
                </a:solidFill>
              </a:rPr>
              <a:t>With a normal search query, like the word "</a:t>
            </a:r>
            <a:r>
              <a:rPr b="1" lang="en" sz="1050">
                <a:solidFill>
                  <a:srgbClr val="222222"/>
                </a:solidFill>
              </a:rPr>
              <a:t>puppies</a:t>
            </a:r>
            <a:r>
              <a:rPr lang="en" sz="1050">
                <a:solidFill>
                  <a:srgbClr val="222222"/>
                </a:solidFill>
              </a:rPr>
              <a:t>", the page simply displays "</a:t>
            </a:r>
            <a:r>
              <a:rPr b="1" lang="en" sz="1050">
                <a:solidFill>
                  <a:srgbClr val="222222"/>
                </a:solidFill>
              </a:rPr>
              <a:t>puppies</a:t>
            </a:r>
            <a:r>
              <a:rPr lang="en" sz="1050">
                <a:solidFill>
                  <a:srgbClr val="222222"/>
                </a:solidFill>
              </a:rPr>
              <a:t> not found" and the url is "http://bobssite.org</a:t>
            </a:r>
            <a:r>
              <a:rPr b="1" lang="en" sz="1050">
                <a:solidFill>
                  <a:srgbClr val="222222"/>
                </a:solidFill>
              </a:rPr>
              <a:t>?q=puppies</a:t>
            </a:r>
            <a:r>
              <a:rPr lang="en" sz="1050">
                <a:solidFill>
                  <a:srgbClr val="222222"/>
                </a:solidFill>
              </a:rPr>
              <a:t>" - which is perfectly normal behavior.</a:t>
            </a:r>
          </a:p>
          <a:p>
            <a:pPr indent="-295275" lvl="0" marL="901700" rtl="0">
              <a:lnSpc>
                <a:spcPct val="115000"/>
              </a:lnSpc>
              <a:spcBef>
                <a:spcPts val="300"/>
              </a:spcBef>
              <a:spcAft>
                <a:spcPts val="100"/>
              </a:spcAft>
              <a:buClr>
                <a:srgbClr val="222222"/>
              </a:buClr>
              <a:buSzPts val="1050"/>
              <a:buAutoNum type="arabicPeriod"/>
            </a:pPr>
            <a:r>
              <a:rPr lang="en" sz="1050">
                <a:solidFill>
                  <a:srgbClr val="222222"/>
                </a:solidFill>
              </a:rPr>
              <a:t>However, when she submits an abnormal search query, like "</a:t>
            </a:r>
            <a:r>
              <a:rPr lang="en" sz="1050">
                <a:solidFill>
                  <a:schemeClr val="dk1"/>
                </a:solidFill>
                <a:highlight>
                  <a:srgbClr val="F8F8F8"/>
                </a:highlight>
                <a:latin typeface="Verdana"/>
                <a:ea typeface="Verdana"/>
                <a:cs typeface="Verdana"/>
                <a:sym typeface="Verdana"/>
              </a:rPr>
              <a:t>&lt;</a:t>
            </a:r>
            <a:r>
              <a:rPr b="1" lang="en" sz="1050">
                <a:solidFill>
                  <a:srgbClr val="008000"/>
                </a:solidFill>
                <a:highlight>
                  <a:srgbClr val="F8F8F8"/>
                </a:highlight>
                <a:latin typeface="Verdana"/>
                <a:ea typeface="Verdana"/>
                <a:cs typeface="Verdana"/>
                <a:sym typeface="Verdana"/>
              </a:rPr>
              <a:t>script</a:t>
            </a:r>
            <a:r>
              <a:rPr lang="en" sz="1050">
                <a:solidFill>
                  <a:schemeClr val="dk1"/>
                </a:solidFill>
                <a:highlight>
                  <a:srgbClr val="F8F8F8"/>
                </a:highlight>
                <a:latin typeface="Verdana"/>
                <a:ea typeface="Verdana"/>
                <a:cs typeface="Verdana"/>
                <a:sym typeface="Verdana"/>
              </a:rPr>
              <a:t> </a:t>
            </a:r>
            <a:r>
              <a:rPr lang="en" sz="1050">
                <a:solidFill>
                  <a:srgbClr val="7D9029"/>
                </a:solidFill>
                <a:highlight>
                  <a:srgbClr val="F8F8F8"/>
                </a:highlight>
                <a:latin typeface="Verdana"/>
                <a:ea typeface="Verdana"/>
                <a:cs typeface="Verdana"/>
                <a:sym typeface="Verdana"/>
              </a:rPr>
              <a:t>type</a:t>
            </a:r>
            <a:r>
              <a:rPr lang="en" sz="1050">
                <a:solidFill>
                  <a:srgbClr val="666666"/>
                </a:solidFill>
                <a:highlight>
                  <a:srgbClr val="F8F8F8"/>
                </a:highlight>
                <a:latin typeface="Verdana"/>
                <a:ea typeface="Verdana"/>
                <a:cs typeface="Verdana"/>
                <a:sym typeface="Verdana"/>
              </a:rPr>
              <a:t>=</a:t>
            </a:r>
            <a:r>
              <a:rPr lang="en" sz="1050">
                <a:solidFill>
                  <a:srgbClr val="BA2121"/>
                </a:solidFill>
                <a:highlight>
                  <a:srgbClr val="F8F8F8"/>
                </a:highlight>
                <a:latin typeface="Verdana"/>
                <a:ea typeface="Verdana"/>
                <a:cs typeface="Verdana"/>
                <a:sym typeface="Verdana"/>
              </a:rPr>
              <a:t>'text/javascript'</a:t>
            </a:r>
            <a:r>
              <a:rPr lang="en" sz="1050">
                <a:solidFill>
                  <a:schemeClr val="dk1"/>
                </a:solidFill>
                <a:highlight>
                  <a:srgbClr val="F8F8F8"/>
                </a:highlight>
                <a:latin typeface="Verdana"/>
                <a:ea typeface="Verdana"/>
                <a:cs typeface="Verdana"/>
                <a:sym typeface="Verdana"/>
              </a:rPr>
              <a:t>&gt;alert(</a:t>
            </a:r>
            <a:r>
              <a:rPr lang="en" sz="1050">
                <a:solidFill>
                  <a:srgbClr val="BA2121"/>
                </a:solidFill>
                <a:highlight>
                  <a:srgbClr val="F8F8F8"/>
                </a:highlight>
                <a:latin typeface="Verdana"/>
                <a:ea typeface="Verdana"/>
                <a:cs typeface="Verdana"/>
                <a:sym typeface="Verdana"/>
              </a:rPr>
              <a:t>'xss'</a:t>
            </a:r>
            <a:r>
              <a:rPr lang="en" sz="1050">
                <a:solidFill>
                  <a:schemeClr val="dk1"/>
                </a:solidFill>
                <a:highlight>
                  <a:srgbClr val="F8F8F8"/>
                </a:highlight>
                <a:latin typeface="Verdana"/>
                <a:ea typeface="Verdana"/>
                <a:cs typeface="Verdana"/>
                <a:sym typeface="Verdana"/>
              </a:rPr>
              <a:t>);&lt;/</a:t>
            </a:r>
            <a:r>
              <a:rPr b="1" lang="en" sz="1050">
                <a:solidFill>
                  <a:srgbClr val="008000"/>
                </a:solidFill>
                <a:highlight>
                  <a:srgbClr val="F8F8F8"/>
                </a:highlight>
                <a:latin typeface="Verdana"/>
                <a:ea typeface="Verdana"/>
                <a:cs typeface="Verdana"/>
                <a:sym typeface="Verdana"/>
              </a:rPr>
              <a:t>script</a:t>
            </a:r>
            <a:r>
              <a:rPr lang="en" sz="1050">
                <a:solidFill>
                  <a:schemeClr val="dk1"/>
                </a:solidFill>
                <a:highlight>
                  <a:srgbClr val="F8F8F8"/>
                </a:highlight>
                <a:latin typeface="Verdana"/>
                <a:ea typeface="Verdana"/>
                <a:cs typeface="Verdana"/>
                <a:sym typeface="Verdana"/>
              </a:rPr>
              <a:t>&gt;</a:t>
            </a:r>
            <a:r>
              <a:rPr lang="en" sz="1050">
                <a:solidFill>
                  <a:srgbClr val="222222"/>
                </a:solidFill>
              </a:rPr>
              <a:t>",</a:t>
            </a:r>
          </a:p>
          <a:p>
            <a:pPr indent="-295275" lvl="1" marL="1790700" rtl="0">
              <a:lnSpc>
                <a:spcPct val="115000"/>
              </a:lnSpc>
              <a:spcBef>
                <a:spcPts val="600"/>
              </a:spcBef>
              <a:spcAft>
                <a:spcPts val="200"/>
              </a:spcAft>
              <a:buClr>
                <a:srgbClr val="222222"/>
              </a:buClr>
              <a:buSzPts val="1050"/>
              <a:buAutoNum type="arabicPeriod"/>
            </a:pPr>
            <a:r>
              <a:rPr lang="en" sz="1050">
                <a:solidFill>
                  <a:srgbClr val="222222"/>
                </a:solidFill>
              </a:rPr>
              <a:t>An alert box appears (that says "xss").</a:t>
            </a:r>
          </a:p>
          <a:p>
            <a:pPr indent="-295275" lvl="1" marL="1790700" rtl="0">
              <a:lnSpc>
                <a:spcPct val="115000"/>
              </a:lnSpc>
              <a:spcBef>
                <a:spcPts val="600"/>
              </a:spcBef>
              <a:spcAft>
                <a:spcPts val="200"/>
              </a:spcAft>
              <a:buClr>
                <a:srgbClr val="222222"/>
              </a:buClr>
              <a:buSzPts val="1050"/>
              <a:buAutoNum type="arabicPeriod"/>
            </a:pPr>
            <a:r>
              <a:rPr lang="en" sz="1050">
                <a:solidFill>
                  <a:srgbClr val="222222"/>
                </a:solidFill>
              </a:rPr>
              <a:t>The page displays "</a:t>
            </a:r>
            <a:r>
              <a:rPr lang="en" sz="1050">
                <a:solidFill>
                  <a:schemeClr val="dk1"/>
                </a:solidFill>
                <a:highlight>
                  <a:srgbClr val="F8F8F8"/>
                </a:highlight>
                <a:latin typeface="Verdana"/>
                <a:ea typeface="Verdana"/>
                <a:cs typeface="Verdana"/>
                <a:sym typeface="Verdana"/>
              </a:rPr>
              <a:t>&lt;</a:t>
            </a:r>
            <a:r>
              <a:rPr b="1" lang="en" sz="1050">
                <a:solidFill>
                  <a:srgbClr val="008000"/>
                </a:solidFill>
                <a:highlight>
                  <a:srgbClr val="F8F8F8"/>
                </a:highlight>
                <a:latin typeface="Verdana"/>
                <a:ea typeface="Verdana"/>
                <a:cs typeface="Verdana"/>
                <a:sym typeface="Verdana"/>
              </a:rPr>
              <a:t>script</a:t>
            </a:r>
            <a:r>
              <a:rPr lang="en" sz="1050">
                <a:solidFill>
                  <a:schemeClr val="dk1"/>
                </a:solidFill>
                <a:highlight>
                  <a:srgbClr val="F8F8F8"/>
                </a:highlight>
                <a:latin typeface="Verdana"/>
                <a:ea typeface="Verdana"/>
                <a:cs typeface="Verdana"/>
                <a:sym typeface="Verdana"/>
              </a:rPr>
              <a:t> </a:t>
            </a:r>
            <a:r>
              <a:rPr lang="en" sz="1050">
                <a:solidFill>
                  <a:srgbClr val="7D9029"/>
                </a:solidFill>
                <a:highlight>
                  <a:srgbClr val="F8F8F8"/>
                </a:highlight>
                <a:latin typeface="Verdana"/>
                <a:ea typeface="Verdana"/>
                <a:cs typeface="Verdana"/>
                <a:sym typeface="Verdana"/>
              </a:rPr>
              <a:t>type</a:t>
            </a:r>
            <a:r>
              <a:rPr lang="en" sz="1050">
                <a:solidFill>
                  <a:srgbClr val="666666"/>
                </a:solidFill>
                <a:highlight>
                  <a:srgbClr val="F8F8F8"/>
                </a:highlight>
                <a:latin typeface="Verdana"/>
                <a:ea typeface="Verdana"/>
                <a:cs typeface="Verdana"/>
                <a:sym typeface="Verdana"/>
              </a:rPr>
              <a:t>=</a:t>
            </a:r>
            <a:r>
              <a:rPr lang="en" sz="1050">
                <a:solidFill>
                  <a:srgbClr val="BA2121"/>
                </a:solidFill>
                <a:highlight>
                  <a:srgbClr val="F8F8F8"/>
                </a:highlight>
                <a:latin typeface="Verdana"/>
                <a:ea typeface="Verdana"/>
                <a:cs typeface="Verdana"/>
                <a:sym typeface="Verdana"/>
              </a:rPr>
              <a:t>'text/javascript'</a:t>
            </a:r>
            <a:r>
              <a:rPr lang="en" sz="1050">
                <a:solidFill>
                  <a:schemeClr val="dk1"/>
                </a:solidFill>
                <a:highlight>
                  <a:srgbClr val="F8F8F8"/>
                </a:highlight>
                <a:latin typeface="Verdana"/>
                <a:ea typeface="Verdana"/>
                <a:cs typeface="Verdana"/>
                <a:sym typeface="Verdana"/>
              </a:rPr>
              <a:t>&gt;alert(</a:t>
            </a:r>
            <a:r>
              <a:rPr lang="en" sz="1050">
                <a:solidFill>
                  <a:srgbClr val="BA2121"/>
                </a:solidFill>
                <a:highlight>
                  <a:srgbClr val="F8F8F8"/>
                </a:highlight>
                <a:latin typeface="Verdana"/>
                <a:ea typeface="Verdana"/>
                <a:cs typeface="Verdana"/>
                <a:sym typeface="Verdana"/>
              </a:rPr>
              <a:t>'xss'</a:t>
            </a:r>
            <a:r>
              <a:rPr lang="en" sz="1050">
                <a:solidFill>
                  <a:schemeClr val="dk1"/>
                </a:solidFill>
                <a:highlight>
                  <a:srgbClr val="F8F8F8"/>
                </a:highlight>
                <a:latin typeface="Verdana"/>
                <a:ea typeface="Verdana"/>
                <a:cs typeface="Verdana"/>
                <a:sym typeface="Verdana"/>
              </a:rPr>
              <a:t>);&lt;/</a:t>
            </a:r>
            <a:r>
              <a:rPr b="1" lang="en" sz="1050">
                <a:solidFill>
                  <a:srgbClr val="008000"/>
                </a:solidFill>
                <a:highlight>
                  <a:srgbClr val="F8F8F8"/>
                </a:highlight>
                <a:latin typeface="Verdana"/>
                <a:ea typeface="Verdana"/>
                <a:cs typeface="Verdana"/>
                <a:sym typeface="Verdana"/>
              </a:rPr>
              <a:t>script</a:t>
            </a:r>
            <a:r>
              <a:rPr lang="en" sz="1050">
                <a:solidFill>
                  <a:schemeClr val="dk1"/>
                </a:solidFill>
                <a:highlight>
                  <a:srgbClr val="F8F8F8"/>
                </a:highlight>
                <a:latin typeface="Verdana"/>
                <a:ea typeface="Verdana"/>
                <a:cs typeface="Verdana"/>
                <a:sym typeface="Verdana"/>
              </a:rPr>
              <a:t>&gt;</a:t>
            </a:r>
            <a:r>
              <a:rPr lang="en" sz="1050">
                <a:solidFill>
                  <a:srgbClr val="222222"/>
                </a:solidFill>
              </a:rPr>
              <a:t> not found," along with an error message with the text 'xss'.</a:t>
            </a:r>
          </a:p>
          <a:p>
            <a:pPr indent="-295275" lvl="1" marL="1790700" rtl="0">
              <a:lnSpc>
                <a:spcPct val="115000"/>
              </a:lnSpc>
              <a:spcBef>
                <a:spcPts val="600"/>
              </a:spcBef>
              <a:spcAft>
                <a:spcPts val="200"/>
              </a:spcAft>
              <a:buClr>
                <a:srgbClr val="222222"/>
              </a:buClr>
              <a:buSzPts val="1050"/>
              <a:buAutoNum type="arabicPeriod"/>
            </a:pPr>
            <a:r>
              <a:rPr lang="en" sz="1050">
                <a:solidFill>
                  <a:srgbClr val="222222"/>
                </a:solidFill>
              </a:rPr>
              <a:t>The url is "</a:t>
            </a:r>
            <a:r>
              <a:rPr lang="en" sz="1050">
                <a:solidFill>
                  <a:schemeClr val="dk1"/>
                </a:solidFill>
                <a:highlight>
                  <a:srgbClr val="F8F9FA"/>
                </a:highlight>
                <a:latin typeface="Verdana"/>
                <a:ea typeface="Verdana"/>
                <a:cs typeface="Verdana"/>
                <a:sym typeface="Verdana"/>
              </a:rPr>
              <a:t>http://bobssite.org</a:t>
            </a:r>
            <a:r>
              <a:rPr b="1" lang="en" sz="1050">
                <a:solidFill>
                  <a:schemeClr val="dk1"/>
                </a:solidFill>
                <a:highlight>
                  <a:srgbClr val="F8F9FA"/>
                </a:highlight>
                <a:latin typeface="Verdana"/>
                <a:ea typeface="Verdana"/>
                <a:cs typeface="Verdana"/>
                <a:sym typeface="Verdana"/>
              </a:rPr>
              <a:t>?q=&lt;script%20type='text/javascript'&gt;alert('xss');&lt;/script&gt;</a:t>
            </a:r>
            <a:r>
              <a:rPr lang="en" sz="1050">
                <a:solidFill>
                  <a:srgbClr val="222222"/>
                </a:solidFill>
              </a:rPr>
              <a:t> - which is exploitable behavior.</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6" name="Shape 4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2" name="Shape 4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Shape 4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5" name="Shape 4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Shape 4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3" name="Shape 4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Shape 4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8" name="Shape 4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Shape 5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6" name="Shape 5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Shape 5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2" name="Shape 5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Shape 5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8" name="Shape 5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Shape 5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4" name="Shape 5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8" name="Shape 5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Shape 5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5" name="Shape 5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Shape 5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2" name="Shape 5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9" name="Shape 5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5" name="Shape 5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8" name="Shape 5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5" name="Shape 5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95275" lvl="0" marL="457200" rtl="0">
              <a:lnSpc>
                <a:spcPct val="157140"/>
              </a:lnSpc>
              <a:spcBef>
                <a:spcPts val="1100"/>
              </a:spcBef>
              <a:spcAft>
                <a:spcPts val="1100"/>
              </a:spcAft>
              <a:buClr>
                <a:srgbClr val="777777"/>
              </a:buClr>
              <a:buSzPts val="1050"/>
              <a:buChar char="●"/>
            </a:pPr>
            <a:r>
              <a:rPr lang="en" sz="1050">
                <a:solidFill>
                  <a:srgbClr val="777777"/>
                </a:solidFill>
              </a:rPr>
              <a:t>Representing the goals of system-user interactions</a:t>
            </a:r>
          </a:p>
          <a:p>
            <a:pPr indent="-295275" lvl="0" marL="457200" rtl="0">
              <a:lnSpc>
                <a:spcPct val="157140"/>
              </a:lnSpc>
              <a:spcBef>
                <a:spcPts val="1100"/>
              </a:spcBef>
              <a:spcAft>
                <a:spcPts val="1100"/>
              </a:spcAft>
              <a:buClr>
                <a:srgbClr val="777777"/>
              </a:buClr>
              <a:buSzPts val="1050"/>
              <a:buChar char="●"/>
            </a:pPr>
            <a:r>
              <a:rPr lang="en" sz="1050">
                <a:solidFill>
                  <a:srgbClr val="777777"/>
                </a:solidFill>
              </a:rPr>
              <a:t>Defining and organizing functional requirements in a system</a:t>
            </a:r>
          </a:p>
          <a:p>
            <a:pPr indent="-295275" lvl="0" marL="457200" rtl="0">
              <a:lnSpc>
                <a:spcPct val="157140"/>
              </a:lnSpc>
              <a:spcBef>
                <a:spcPts val="1100"/>
              </a:spcBef>
              <a:spcAft>
                <a:spcPts val="1100"/>
              </a:spcAft>
              <a:buClr>
                <a:srgbClr val="777777"/>
              </a:buClr>
              <a:buSzPts val="1050"/>
              <a:buChar char="●"/>
            </a:pPr>
            <a:r>
              <a:rPr lang="en" sz="1050">
                <a:solidFill>
                  <a:srgbClr val="777777"/>
                </a:solidFill>
              </a:rPr>
              <a:t>Specifying the context and requirements of a system</a:t>
            </a:r>
          </a:p>
          <a:p>
            <a:pPr indent="-295275" lvl="0" marL="457200" rtl="0">
              <a:lnSpc>
                <a:spcPct val="157140"/>
              </a:lnSpc>
              <a:spcBef>
                <a:spcPts val="1100"/>
              </a:spcBef>
              <a:spcAft>
                <a:spcPts val="1100"/>
              </a:spcAft>
              <a:buClr>
                <a:srgbClr val="777777"/>
              </a:buClr>
              <a:buSzPts val="1050"/>
              <a:buChar char="●"/>
            </a:pPr>
            <a:r>
              <a:rPr lang="en" sz="1050">
                <a:solidFill>
                  <a:srgbClr val="777777"/>
                </a:solidFill>
              </a:rPr>
              <a:t>Modeling the basic flow of events in a use case</a:t>
            </a:r>
          </a:p>
          <a:p>
            <a:pPr indent="0" lvl="0" marL="0">
              <a:spcBef>
                <a:spcPts val="0"/>
              </a:spcBef>
              <a:buNone/>
            </a:pPr>
            <a:r>
              <a:t/>
            </a:r>
            <a:endParaRPr sz="900">
              <a:solidFill>
                <a:srgbClr val="E0E0E0"/>
              </a:solidFill>
              <a:highlight>
                <a:srgbClr val="34343A"/>
              </a:highlight>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Shape 6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2" name="Shape 6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Shape 6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0" name="Shape 6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7" name="Shape 6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Shape 6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3" name="Shape 6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95275" lvl="0" marL="457200" rtl="0">
              <a:lnSpc>
                <a:spcPct val="157140"/>
              </a:lnSpc>
              <a:spcBef>
                <a:spcPts val="1100"/>
              </a:spcBef>
              <a:spcAft>
                <a:spcPts val="1100"/>
              </a:spcAft>
              <a:buClr>
                <a:srgbClr val="777777"/>
              </a:buClr>
              <a:buSzPts val="1050"/>
              <a:buChar char="●"/>
            </a:pPr>
            <a:r>
              <a:rPr lang="en" sz="1050">
                <a:solidFill>
                  <a:srgbClr val="777777"/>
                </a:solidFill>
              </a:rPr>
              <a:t>Illustrate data models for information systems.</a:t>
            </a:r>
          </a:p>
          <a:p>
            <a:pPr indent="-295275" lvl="0" marL="457200" rtl="0">
              <a:lnSpc>
                <a:spcPct val="157140"/>
              </a:lnSpc>
              <a:spcBef>
                <a:spcPts val="1100"/>
              </a:spcBef>
              <a:spcAft>
                <a:spcPts val="1100"/>
              </a:spcAft>
              <a:buClr>
                <a:srgbClr val="777777"/>
              </a:buClr>
              <a:buSzPts val="1050"/>
              <a:buChar char="●"/>
            </a:pPr>
            <a:r>
              <a:rPr lang="en" sz="1050">
                <a:solidFill>
                  <a:srgbClr val="777777"/>
                </a:solidFill>
              </a:rPr>
              <a:t>Understand the general overview of an application's schematics.</a:t>
            </a:r>
          </a:p>
          <a:p>
            <a:pPr indent="-295275" lvl="0" marL="457200" rtl="0">
              <a:lnSpc>
                <a:spcPct val="157140"/>
              </a:lnSpc>
              <a:spcBef>
                <a:spcPts val="1100"/>
              </a:spcBef>
              <a:spcAft>
                <a:spcPts val="1100"/>
              </a:spcAft>
              <a:buClr>
                <a:srgbClr val="777777"/>
              </a:buClr>
              <a:buSzPts val="1050"/>
              <a:buChar char="●"/>
            </a:pPr>
            <a:r>
              <a:rPr lang="en" sz="1050">
                <a:solidFill>
                  <a:srgbClr val="777777"/>
                </a:solidFill>
              </a:rPr>
              <a:t>Express the needs of a system and disseminate that information throughout the business.</a:t>
            </a:r>
          </a:p>
          <a:p>
            <a:pPr indent="-295275" lvl="0" marL="457200" rtl="0">
              <a:lnSpc>
                <a:spcPct val="157140"/>
              </a:lnSpc>
              <a:spcBef>
                <a:spcPts val="1100"/>
              </a:spcBef>
              <a:spcAft>
                <a:spcPts val="1100"/>
              </a:spcAft>
              <a:buClr>
                <a:srgbClr val="777777"/>
              </a:buClr>
              <a:buSzPts val="1050"/>
              <a:buChar char="●"/>
            </a:pPr>
            <a:r>
              <a:rPr lang="en" sz="1050">
                <a:solidFill>
                  <a:srgbClr val="777777"/>
                </a:solidFill>
              </a:rPr>
              <a:t>Create detailed charts that focus on the programming code needed to implement the described structure.</a:t>
            </a:r>
          </a:p>
          <a:p>
            <a:pPr indent="-295275" lvl="0" marL="457200" rtl="0">
              <a:lnSpc>
                <a:spcPct val="157140"/>
              </a:lnSpc>
              <a:spcBef>
                <a:spcPts val="1100"/>
              </a:spcBef>
              <a:spcAft>
                <a:spcPts val="1100"/>
              </a:spcAft>
              <a:buClr>
                <a:srgbClr val="777777"/>
              </a:buClr>
              <a:buSzPts val="1050"/>
              <a:buChar char="●"/>
            </a:pPr>
            <a:r>
              <a:rPr lang="en" sz="1050">
                <a:solidFill>
                  <a:srgbClr val="777777"/>
                </a:solidFill>
              </a:rPr>
              <a:t>Provide an implementation-independent description of types used in a system and passed between its components.</a:t>
            </a:r>
          </a:p>
          <a:p>
            <a:pPr indent="0" lvl="0" mar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rtl="0">
              <a:lnSpc>
                <a:spcPct val="115000"/>
              </a:lnSpc>
              <a:spcBef>
                <a:spcPts val="0"/>
              </a:spcBef>
              <a:spcAft>
                <a:spcPts val="900"/>
              </a:spcAft>
              <a:buClr>
                <a:schemeClr val="dk1"/>
              </a:buClr>
              <a:buSzPts val="1100"/>
              <a:buFont typeface="Arial"/>
              <a:buNone/>
            </a:pPr>
            <a:r>
              <a:rPr lang="en" sz="1200">
                <a:solidFill>
                  <a:srgbClr val="666666"/>
                </a:solidFill>
              </a:rPr>
              <a:t>A state diagram shows the behavior of classes in response to external stimuli. Specifically a state diagram describes the behavior of a single object in response to a series of events in a system. </a:t>
            </a:r>
            <a:r>
              <a:rPr lang="en" sz="1050">
                <a:solidFill>
                  <a:srgbClr val="777777"/>
                </a:solidFill>
              </a:rPr>
              <a:t>Class diagrams have a number of benefits for any organization. Try using them to:</a:t>
            </a:r>
          </a:p>
          <a:p>
            <a:pPr indent="-69850" lvl="0" marL="0" rtl="0">
              <a:lnSpc>
                <a:spcPct val="115000"/>
              </a:lnSpc>
              <a:spcBef>
                <a:spcPts val="0"/>
              </a:spcBef>
              <a:spcAft>
                <a:spcPts val="900"/>
              </a:spcAft>
              <a:buClr>
                <a:schemeClr val="dk1"/>
              </a:buClr>
              <a:buSzPts val="1100"/>
              <a:buFont typeface="Arial"/>
              <a:buNone/>
            </a:pPr>
            <a:r>
              <a:t/>
            </a:r>
            <a:endParaRPr sz="1200">
              <a:solidFill>
                <a:srgbClr val="666666"/>
              </a:solidFill>
            </a:endParaRPr>
          </a:p>
          <a:p>
            <a:pPr indent="0" lvl="0" mar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rtl="0">
              <a:lnSpc>
                <a:spcPct val="115000"/>
              </a:lnSpc>
              <a:spcBef>
                <a:spcPts val="0"/>
              </a:spcBef>
              <a:spcAft>
                <a:spcPts val="900"/>
              </a:spcAft>
              <a:buClr>
                <a:schemeClr val="dk1"/>
              </a:buClr>
              <a:buSzPts val="1100"/>
              <a:buFont typeface="Arial"/>
              <a:buNone/>
            </a:pPr>
            <a:r>
              <a:rPr lang="en" sz="1200">
                <a:solidFill>
                  <a:srgbClr val="666666"/>
                </a:solidFill>
              </a:rPr>
              <a:t>Sequence diagrams describe interactions among classes in terms of an exchange of messages over time. They're also called event diagrams. A sequence diagram is a good way to visualize and validate various runtime scenarios. These can help to predict how a system will behave and to discover responsibilities a class may need to have in the process of modeling a new system.</a:t>
            </a:r>
          </a:p>
          <a:p>
            <a:pPr indent="-69850" lvl="0" marL="0" rtl="0">
              <a:lnSpc>
                <a:spcPct val="115000"/>
              </a:lnSpc>
              <a:spcBef>
                <a:spcPts val="0"/>
              </a:spcBef>
              <a:buClr>
                <a:schemeClr val="dk1"/>
              </a:buClr>
              <a:buSzPts val="1100"/>
              <a:buFont typeface="Arial"/>
              <a:buNone/>
            </a:pPr>
            <a:r>
              <a:t/>
            </a:r>
            <a:endParaRPr sz="1200">
              <a:solidFill>
                <a:srgbClr val="666666"/>
              </a:solidFill>
            </a:endParaRPr>
          </a:p>
          <a:p>
            <a:pPr indent="0" lvl="0" mar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a:off x="2749050" y="748800"/>
            <a:ext cx="3645900" cy="36459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11" name="Shape 11"/>
          <p:cNvSpPr/>
          <p:nvPr/>
        </p:nvSpPr>
        <p:spPr>
          <a:xfrm>
            <a:off x="2992950" y="992700"/>
            <a:ext cx="3158100" cy="3158100"/>
          </a:xfrm>
          <a:prstGeom prst="rect">
            <a:avLst/>
          </a:prstGeom>
          <a:noFill/>
          <a:ln cap="flat" cmpd="sng" w="28575">
            <a:solidFill>
              <a:schemeClr val="lt1"/>
            </a:solidFill>
            <a:prstDash val="solid"/>
            <a:miter lim="8000"/>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2" name="Shape 12"/>
          <p:cNvSpPr txBox="1"/>
          <p:nvPr>
            <p:ph type="ctrTitle"/>
          </p:nvPr>
        </p:nvSpPr>
        <p:spPr>
          <a:xfrm>
            <a:off x="3096250" y="1627200"/>
            <a:ext cx="2951400" cy="1584300"/>
          </a:xfrm>
          <a:prstGeom prst="rect">
            <a:avLst/>
          </a:prstGeom>
        </p:spPr>
        <p:txBody>
          <a:bodyPr anchorCtr="0" anchor="ctr" bIns="91425" lIns="91425" rIns="91425" wrap="square" tIns="91425"/>
          <a:lstStyle>
            <a:lvl1pPr lvl="0" algn="ctr">
              <a:spcBef>
                <a:spcPts val="0"/>
              </a:spcBef>
              <a:buClr>
                <a:schemeClr val="lt1"/>
              </a:buClr>
              <a:buSzPts val="3200"/>
              <a:buFont typeface="Lato"/>
              <a:buNone/>
              <a:defRPr>
                <a:solidFill>
                  <a:schemeClr val="lt1"/>
                </a:solidFill>
                <a:latin typeface="Lato"/>
                <a:ea typeface="Lato"/>
                <a:cs typeface="Lato"/>
                <a:sym typeface="Lato"/>
              </a:defRPr>
            </a:lvl1pPr>
            <a:lvl2pPr lvl="1" algn="ctr">
              <a:spcBef>
                <a:spcPts val="0"/>
              </a:spcBef>
              <a:buClr>
                <a:schemeClr val="lt1"/>
              </a:buClr>
              <a:buSzPts val="3200"/>
              <a:buFont typeface="Lato"/>
              <a:buNone/>
              <a:defRPr>
                <a:solidFill>
                  <a:schemeClr val="lt1"/>
                </a:solidFill>
                <a:latin typeface="Lato"/>
                <a:ea typeface="Lato"/>
                <a:cs typeface="Lato"/>
                <a:sym typeface="Lato"/>
              </a:defRPr>
            </a:lvl2pPr>
            <a:lvl3pPr lvl="2" algn="ctr">
              <a:spcBef>
                <a:spcPts val="0"/>
              </a:spcBef>
              <a:buClr>
                <a:schemeClr val="lt1"/>
              </a:buClr>
              <a:buSzPts val="3200"/>
              <a:buFont typeface="Lato"/>
              <a:buNone/>
              <a:defRPr>
                <a:solidFill>
                  <a:schemeClr val="lt1"/>
                </a:solidFill>
                <a:latin typeface="Lato"/>
                <a:ea typeface="Lato"/>
                <a:cs typeface="Lato"/>
                <a:sym typeface="Lato"/>
              </a:defRPr>
            </a:lvl3pPr>
            <a:lvl4pPr lvl="3" algn="ctr">
              <a:spcBef>
                <a:spcPts val="0"/>
              </a:spcBef>
              <a:buClr>
                <a:schemeClr val="lt1"/>
              </a:buClr>
              <a:buSzPts val="3200"/>
              <a:buFont typeface="Lato"/>
              <a:buNone/>
              <a:defRPr>
                <a:solidFill>
                  <a:schemeClr val="lt1"/>
                </a:solidFill>
                <a:latin typeface="Lato"/>
                <a:ea typeface="Lato"/>
                <a:cs typeface="Lato"/>
                <a:sym typeface="Lato"/>
              </a:defRPr>
            </a:lvl4pPr>
            <a:lvl5pPr lvl="4" algn="ctr">
              <a:spcBef>
                <a:spcPts val="0"/>
              </a:spcBef>
              <a:buClr>
                <a:schemeClr val="lt1"/>
              </a:buClr>
              <a:buSzPts val="3200"/>
              <a:buFont typeface="Lato"/>
              <a:buNone/>
              <a:defRPr>
                <a:solidFill>
                  <a:schemeClr val="lt1"/>
                </a:solidFill>
                <a:latin typeface="Lato"/>
                <a:ea typeface="Lato"/>
                <a:cs typeface="Lato"/>
                <a:sym typeface="Lato"/>
              </a:defRPr>
            </a:lvl5pPr>
            <a:lvl6pPr lvl="5" algn="ctr">
              <a:spcBef>
                <a:spcPts val="0"/>
              </a:spcBef>
              <a:buClr>
                <a:schemeClr val="lt1"/>
              </a:buClr>
              <a:buSzPts val="3200"/>
              <a:buFont typeface="Lato"/>
              <a:buNone/>
              <a:defRPr>
                <a:solidFill>
                  <a:schemeClr val="lt1"/>
                </a:solidFill>
                <a:latin typeface="Lato"/>
                <a:ea typeface="Lato"/>
                <a:cs typeface="Lato"/>
                <a:sym typeface="Lato"/>
              </a:defRPr>
            </a:lvl6pPr>
            <a:lvl7pPr lvl="6" algn="ctr">
              <a:spcBef>
                <a:spcPts val="0"/>
              </a:spcBef>
              <a:buClr>
                <a:schemeClr val="lt1"/>
              </a:buClr>
              <a:buSzPts val="3200"/>
              <a:buFont typeface="Lato"/>
              <a:buNone/>
              <a:defRPr>
                <a:solidFill>
                  <a:schemeClr val="lt1"/>
                </a:solidFill>
                <a:latin typeface="Lato"/>
                <a:ea typeface="Lato"/>
                <a:cs typeface="Lato"/>
                <a:sym typeface="Lato"/>
              </a:defRPr>
            </a:lvl7pPr>
            <a:lvl8pPr lvl="7" algn="ctr">
              <a:spcBef>
                <a:spcPts val="0"/>
              </a:spcBef>
              <a:buClr>
                <a:schemeClr val="lt1"/>
              </a:buClr>
              <a:buSzPts val="3200"/>
              <a:buFont typeface="Lato"/>
              <a:buNone/>
              <a:defRPr>
                <a:solidFill>
                  <a:schemeClr val="lt1"/>
                </a:solidFill>
                <a:latin typeface="Lato"/>
                <a:ea typeface="Lato"/>
                <a:cs typeface="Lato"/>
                <a:sym typeface="Lato"/>
              </a:defRPr>
            </a:lvl8pPr>
            <a:lvl9pPr lvl="8" algn="ctr">
              <a:spcBef>
                <a:spcPts val="0"/>
              </a:spcBef>
              <a:buClr>
                <a:schemeClr val="lt1"/>
              </a:buClr>
              <a:buSzPts val="3200"/>
              <a:buFont typeface="Lato"/>
              <a:buNone/>
              <a:defRPr>
                <a:solidFill>
                  <a:schemeClr val="lt1"/>
                </a:solidFill>
                <a:latin typeface="Lato"/>
                <a:ea typeface="Lato"/>
                <a:cs typeface="Lato"/>
                <a:sym typeface="Lato"/>
              </a:defRPr>
            </a:lvl9pPr>
          </a:lstStyle>
          <a:p/>
        </p:txBody>
      </p:sp>
      <p:sp>
        <p:nvSpPr>
          <p:cNvPr id="13" name="Shape 13"/>
          <p:cNvSpPr txBox="1"/>
          <p:nvPr>
            <p:ph idx="1" type="subTitle"/>
          </p:nvPr>
        </p:nvSpPr>
        <p:spPr>
          <a:xfrm>
            <a:off x="3096363" y="3266930"/>
            <a:ext cx="2951400" cy="701400"/>
          </a:xfrm>
          <a:prstGeom prst="rect">
            <a:avLst/>
          </a:prstGeom>
        </p:spPr>
        <p:txBody>
          <a:bodyPr anchorCtr="0" anchor="b" bIns="91425" lIns="91425" rIns="91425" wrap="square" tIns="91425"/>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Shape 1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50" name="Shape 50"/>
          <p:cNvSpPr txBox="1"/>
          <p:nvPr>
            <p:ph type="title"/>
          </p:nvPr>
        </p:nvSpPr>
        <p:spPr>
          <a:xfrm>
            <a:off x="311700" y="1233100"/>
            <a:ext cx="8520600" cy="1610100"/>
          </a:xfrm>
          <a:prstGeom prst="rect">
            <a:avLst/>
          </a:prstGeom>
        </p:spPr>
        <p:txBody>
          <a:bodyPr anchorCtr="0" anchor="b" bIns="91425" lIns="91425" rIns="91425" wrap="square" tIns="91425"/>
          <a:lstStyle>
            <a:lvl1pPr lvl="0" algn="ctr">
              <a:spcBef>
                <a:spcPts val="0"/>
              </a:spcBef>
              <a:buSzPts val="10000"/>
              <a:buFont typeface="Lato"/>
              <a:buNone/>
              <a:defRPr sz="10000">
                <a:latin typeface="Lato"/>
                <a:ea typeface="Lato"/>
                <a:cs typeface="Lato"/>
                <a:sym typeface="Lato"/>
              </a:defRPr>
            </a:lvl1pPr>
            <a:lvl2pPr lvl="1" algn="ctr">
              <a:spcBef>
                <a:spcPts val="0"/>
              </a:spcBef>
              <a:buSzPts val="10000"/>
              <a:buFont typeface="Lato"/>
              <a:buNone/>
              <a:defRPr sz="10000">
                <a:latin typeface="Lato"/>
                <a:ea typeface="Lato"/>
                <a:cs typeface="Lato"/>
                <a:sym typeface="Lato"/>
              </a:defRPr>
            </a:lvl2pPr>
            <a:lvl3pPr lvl="2" algn="ctr">
              <a:spcBef>
                <a:spcPts val="0"/>
              </a:spcBef>
              <a:buSzPts val="10000"/>
              <a:buFont typeface="Lato"/>
              <a:buNone/>
              <a:defRPr sz="10000">
                <a:latin typeface="Lato"/>
                <a:ea typeface="Lato"/>
                <a:cs typeface="Lato"/>
                <a:sym typeface="Lato"/>
              </a:defRPr>
            </a:lvl3pPr>
            <a:lvl4pPr lvl="3" algn="ctr">
              <a:spcBef>
                <a:spcPts val="0"/>
              </a:spcBef>
              <a:buSzPts val="10000"/>
              <a:buFont typeface="Lato"/>
              <a:buNone/>
              <a:defRPr sz="10000">
                <a:latin typeface="Lato"/>
                <a:ea typeface="Lato"/>
                <a:cs typeface="Lato"/>
                <a:sym typeface="Lato"/>
              </a:defRPr>
            </a:lvl4pPr>
            <a:lvl5pPr lvl="4" algn="ctr">
              <a:spcBef>
                <a:spcPts val="0"/>
              </a:spcBef>
              <a:buSzPts val="10000"/>
              <a:buFont typeface="Lato"/>
              <a:buNone/>
              <a:defRPr sz="10000">
                <a:latin typeface="Lato"/>
                <a:ea typeface="Lato"/>
                <a:cs typeface="Lato"/>
                <a:sym typeface="Lato"/>
              </a:defRPr>
            </a:lvl5pPr>
            <a:lvl6pPr lvl="5" algn="ctr">
              <a:spcBef>
                <a:spcPts val="0"/>
              </a:spcBef>
              <a:buSzPts val="10000"/>
              <a:buFont typeface="Lato"/>
              <a:buNone/>
              <a:defRPr sz="10000">
                <a:latin typeface="Lato"/>
                <a:ea typeface="Lato"/>
                <a:cs typeface="Lato"/>
                <a:sym typeface="Lato"/>
              </a:defRPr>
            </a:lvl6pPr>
            <a:lvl7pPr lvl="6" algn="ctr">
              <a:spcBef>
                <a:spcPts val="0"/>
              </a:spcBef>
              <a:buSzPts val="10000"/>
              <a:buFont typeface="Lato"/>
              <a:buNone/>
              <a:defRPr sz="10000">
                <a:latin typeface="Lato"/>
                <a:ea typeface="Lato"/>
                <a:cs typeface="Lato"/>
                <a:sym typeface="Lato"/>
              </a:defRPr>
            </a:lvl7pPr>
            <a:lvl8pPr lvl="7" algn="ctr">
              <a:spcBef>
                <a:spcPts val="0"/>
              </a:spcBef>
              <a:buSzPts val="10000"/>
              <a:buFont typeface="Lato"/>
              <a:buNone/>
              <a:defRPr sz="10000">
                <a:latin typeface="Lato"/>
                <a:ea typeface="Lato"/>
                <a:cs typeface="Lato"/>
                <a:sym typeface="Lato"/>
              </a:defRPr>
            </a:lvl8pPr>
            <a:lvl9pPr lvl="8" algn="ctr">
              <a:spcBef>
                <a:spcPts val="0"/>
              </a:spcBef>
              <a:buSzPts val="10000"/>
              <a:buFont typeface="Lato"/>
              <a:buNone/>
              <a:defRPr sz="10000">
                <a:latin typeface="Lato"/>
                <a:ea typeface="Lato"/>
                <a:cs typeface="Lato"/>
                <a:sym typeface="Lato"/>
              </a:defRPr>
            </a:lvl9pPr>
          </a:lstStyle>
          <a:p/>
        </p:txBody>
      </p:sp>
      <p:sp>
        <p:nvSpPr>
          <p:cNvPr id="51" name="Shape 51"/>
          <p:cNvSpPr txBox="1"/>
          <p:nvPr>
            <p:ph idx="1" type="body"/>
          </p:nvPr>
        </p:nvSpPr>
        <p:spPr>
          <a:xfrm>
            <a:off x="311700" y="2919450"/>
            <a:ext cx="8520600" cy="10716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61" name="Shape 61"/>
        <p:cNvGrpSpPr/>
        <p:nvPr/>
      </p:nvGrpSpPr>
      <p:grpSpPr>
        <a:xfrm>
          <a:off x="0" y="0"/>
          <a:ext cx="0" cy="0"/>
          <a:chOff x="0" y="0"/>
          <a:chExt cx="0" cy="0"/>
        </a:xfrm>
      </p:grpSpPr>
      <p:sp>
        <p:nvSpPr>
          <p:cNvPr id="62" name="Shape 62"/>
          <p:cNvSpPr txBox="1"/>
          <p:nvPr>
            <p:ph idx="1" type="subTitle"/>
          </p:nvPr>
        </p:nvSpPr>
        <p:spPr>
          <a:xfrm>
            <a:off x="609600" y="2030016"/>
            <a:ext cx="7772400" cy="1314600"/>
          </a:xfrm>
          <a:prstGeom prst="rect">
            <a:avLst/>
          </a:prstGeom>
          <a:noFill/>
          <a:ln>
            <a:noFill/>
          </a:ln>
        </p:spPr>
        <p:txBody>
          <a:bodyPr anchorCtr="0" anchor="t" bIns="91425" lIns="91425" rIns="91425" wrap="square" tIns="91425"/>
          <a:lstStyle>
            <a:lvl1pPr indent="0" lvl="0" marL="0" marR="0" rtl="0" algn="l">
              <a:spcBef>
                <a:spcPts val="360"/>
              </a:spcBef>
              <a:spcAft>
                <a:spcPts val="0"/>
              </a:spcAft>
              <a:buClr>
                <a:srgbClr val="CC0000"/>
              </a:buClr>
              <a:buSzPts val="2400"/>
              <a:buFont typeface="Noto Sans Symbols"/>
              <a:buNone/>
              <a:defRPr b="0" i="0" sz="1800" u="none" cap="none" strike="noStrike">
                <a:solidFill>
                  <a:srgbClr val="CCCCCC"/>
                </a:solidFill>
                <a:latin typeface="Arial"/>
                <a:ea typeface="Arial"/>
                <a:cs typeface="Arial"/>
                <a:sym typeface="Arial"/>
              </a:defRPr>
            </a:lvl1pPr>
            <a:lvl2pPr indent="-107950" lvl="1" marL="74295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63" name="Shape 63"/>
          <p:cNvSpPr txBox="1"/>
          <p:nvPr>
            <p:ph type="ctrTitle"/>
          </p:nvPr>
        </p:nvSpPr>
        <p:spPr>
          <a:xfrm>
            <a:off x="609600" y="532210"/>
            <a:ext cx="7772400" cy="1257300"/>
          </a:xfrm>
          <a:prstGeom prst="rect">
            <a:avLst/>
          </a:prstGeom>
          <a:noFill/>
          <a:ln>
            <a:noFill/>
          </a:ln>
        </p:spPr>
        <p:txBody>
          <a:bodyPr anchorCtr="0" anchor="b" bIns="91425" lIns="91425" rIns="91425" wrap="square" tIns="91425"/>
          <a:lstStyle>
            <a:lvl1pPr indent="0" lvl="0" marL="0" marR="0" rtl="0" algn="l">
              <a:spcBef>
                <a:spcPts val="0"/>
              </a:spcBef>
              <a:spcAft>
                <a:spcPts val="0"/>
              </a:spcAft>
              <a:buSzPts val="1400"/>
              <a:buNone/>
              <a:defRPr b="0" i="0" sz="3600" u="none" cap="none" strike="noStrike">
                <a:solidFill>
                  <a:schemeClr val="lt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75" name="Shape 75"/>
        <p:cNvGrpSpPr/>
        <p:nvPr/>
      </p:nvGrpSpPr>
      <p:grpSpPr>
        <a:xfrm>
          <a:off x="0" y="0"/>
          <a:ext cx="0" cy="0"/>
          <a:chOff x="0" y="0"/>
          <a:chExt cx="0" cy="0"/>
        </a:xfrm>
      </p:grpSpPr>
      <p:sp>
        <p:nvSpPr>
          <p:cNvPr id="76" name="Shape 76"/>
          <p:cNvSpPr txBox="1"/>
          <p:nvPr>
            <p:ph type="title"/>
          </p:nvPr>
        </p:nvSpPr>
        <p:spPr>
          <a:xfrm>
            <a:off x="609600" y="571500"/>
            <a:ext cx="7924800" cy="5142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77" name="Shape 77"/>
          <p:cNvSpPr txBox="1"/>
          <p:nvPr>
            <p:ph idx="1" type="body"/>
          </p:nvPr>
        </p:nvSpPr>
        <p:spPr>
          <a:xfrm>
            <a:off x="609600" y="1371600"/>
            <a:ext cx="7924800" cy="291480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78" name="Shape 78"/>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79" name="Shape 79"/>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0" name="Shape 80"/>
          <p:cNvSpPr txBox="1"/>
          <p:nvPr>
            <p:ph idx="12" type="sldNum"/>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81" name="Shape 81"/>
        <p:cNvGrpSpPr/>
        <p:nvPr/>
      </p:nvGrpSpPr>
      <p:grpSpPr>
        <a:xfrm>
          <a:off x="0" y="0"/>
          <a:ext cx="0" cy="0"/>
          <a:chOff x="0" y="0"/>
          <a:chExt cx="0" cy="0"/>
        </a:xfrm>
      </p:grpSpPr>
      <p:sp>
        <p:nvSpPr>
          <p:cNvPr id="82" name="Shape 82"/>
          <p:cNvSpPr txBox="1"/>
          <p:nvPr>
            <p:ph type="title"/>
          </p:nvPr>
        </p:nvSpPr>
        <p:spPr>
          <a:xfrm rot="5400000">
            <a:off x="5686350" y="1438350"/>
            <a:ext cx="3714900" cy="19812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83" name="Shape 83"/>
          <p:cNvSpPr txBox="1"/>
          <p:nvPr>
            <p:ph idx="1" type="body"/>
          </p:nvPr>
        </p:nvSpPr>
        <p:spPr>
          <a:xfrm rot="5400000">
            <a:off x="1647750" y="-466650"/>
            <a:ext cx="3714900" cy="579120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84" name="Shape 84"/>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5" name="Shape 85"/>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6" name="Shape 86"/>
          <p:cNvSpPr txBox="1"/>
          <p:nvPr>
            <p:ph idx="12" type="sldNum"/>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87" name="Shape 87"/>
        <p:cNvGrpSpPr/>
        <p:nvPr/>
      </p:nvGrpSpPr>
      <p:grpSpPr>
        <a:xfrm>
          <a:off x="0" y="0"/>
          <a:ext cx="0" cy="0"/>
          <a:chOff x="0" y="0"/>
          <a:chExt cx="0" cy="0"/>
        </a:xfrm>
      </p:grpSpPr>
      <p:sp>
        <p:nvSpPr>
          <p:cNvPr id="88" name="Shape 88"/>
          <p:cNvSpPr txBox="1"/>
          <p:nvPr>
            <p:ph type="title"/>
          </p:nvPr>
        </p:nvSpPr>
        <p:spPr>
          <a:xfrm>
            <a:off x="609600" y="571500"/>
            <a:ext cx="7924800" cy="5142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89" name="Shape 89"/>
          <p:cNvSpPr txBox="1"/>
          <p:nvPr>
            <p:ph idx="1" type="body"/>
          </p:nvPr>
        </p:nvSpPr>
        <p:spPr>
          <a:xfrm rot="5400000">
            <a:off x="3114600" y="-1133400"/>
            <a:ext cx="2914800" cy="792480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90" name="Shape 90"/>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91" name="Shape 91"/>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92" name="Shape 92"/>
          <p:cNvSpPr txBox="1"/>
          <p:nvPr>
            <p:ph idx="12" type="sldNum"/>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93" name="Shape 93"/>
        <p:cNvGrpSpPr/>
        <p:nvPr/>
      </p:nvGrpSpPr>
      <p:grpSpPr>
        <a:xfrm>
          <a:off x="0" y="0"/>
          <a:ext cx="0" cy="0"/>
          <a:chOff x="0" y="0"/>
          <a:chExt cx="0" cy="0"/>
        </a:xfrm>
      </p:grpSpPr>
      <p:sp>
        <p:nvSpPr>
          <p:cNvPr id="94" name="Shape 94"/>
          <p:cNvSpPr txBox="1"/>
          <p:nvPr>
            <p:ph type="title"/>
          </p:nvPr>
        </p:nvSpPr>
        <p:spPr>
          <a:xfrm>
            <a:off x="1792288" y="3600450"/>
            <a:ext cx="5486400" cy="425100"/>
          </a:xfrm>
          <a:prstGeom prst="rect">
            <a:avLst/>
          </a:prstGeom>
          <a:noFill/>
          <a:ln>
            <a:noFill/>
          </a:ln>
        </p:spPr>
        <p:txBody>
          <a:bodyPr anchorCtr="0" anchor="b" bIns="91425" lIns="91425" rIns="91425" wrap="square" tIns="91425"/>
          <a:lstStyle>
            <a:lvl1pPr indent="0" lvl="0" marL="0" marR="0" rtl="0" algn="l">
              <a:spcBef>
                <a:spcPts val="0"/>
              </a:spcBef>
              <a:spcAft>
                <a:spcPts val="0"/>
              </a:spcAft>
              <a:buSzPts val="1400"/>
              <a:buNone/>
              <a:defRPr b="1" i="0" sz="20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95" name="Shape 95"/>
          <p:cNvSpPr/>
          <p:nvPr>
            <p:ph idx="2" type="pic"/>
          </p:nvPr>
        </p:nvSpPr>
        <p:spPr>
          <a:xfrm>
            <a:off x="1792288" y="459581"/>
            <a:ext cx="5486400" cy="3086100"/>
          </a:xfrm>
          <a:prstGeom prst="rect">
            <a:avLst/>
          </a:prstGeom>
          <a:noFill/>
          <a:ln>
            <a:noFill/>
          </a:ln>
        </p:spPr>
        <p:txBody>
          <a:bodyPr anchorCtr="0" anchor="t" bIns="91425" lIns="91425" rIns="91425" wrap="square" tIns="91425"/>
          <a:lstStyle>
            <a:lvl1pPr indent="0" lvl="0" marL="0" marR="0" rtl="0" algn="l">
              <a:spcBef>
                <a:spcPts val="640"/>
              </a:spcBef>
              <a:spcAft>
                <a:spcPts val="0"/>
              </a:spcAft>
              <a:buClr>
                <a:srgbClr val="CC0000"/>
              </a:buClr>
              <a:buSzPts val="1400"/>
              <a:buFont typeface="Noto Sans Symbols"/>
              <a:buNone/>
              <a:defRPr b="0" i="0" sz="3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rgbClr val="CC0000"/>
              </a:buClr>
              <a:buSzPts val="1400"/>
              <a:buFont typeface="Noto Sans Symbols"/>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rgbClr val="CC0000"/>
              </a:buClr>
              <a:buSzPts val="1400"/>
              <a:buFont typeface="Noto Sans Symbols"/>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rgbClr val="CC0000"/>
              </a:buClr>
              <a:buSzPts val="1400"/>
              <a:buFont typeface="Noto Sans Symbols"/>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rgbClr val="CC0000"/>
              </a:buClr>
              <a:buSzPts val="1400"/>
              <a:buFont typeface="Noto Sans Symbols"/>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rgbClr val="CC0000"/>
              </a:buClr>
              <a:buSzPts val="1400"/>
              <a:buFont typeface="Noto Sans Symbols"/>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rgbClr val="CC0000"/>
              </a:buClr>
              <a:buSzPts val="1400"/>
              <a:buFont typeface="Noto Sans Symbols"/>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rgbClr val="CC0000"/>
              </a:buClr>
              <a:buSzPts val="1400"/>
              <a:buFont typeface="Noto Sans Symbols"/>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rgbClr val="CC0000"/>
              </a:buClr>
              <a:buSzPts val="1400"/>
              <a:buFont typeface="Noto Sans Symbols"/>
              <a:buNone/>
              <a:defRPr b="0" i="0" sz="2000" u="none" cap="none" strike="noStrike">
                <a:solidFill>
                  <a:schemeClr val="dk1"/>
                </a:solidFill>
                <a:latin typeface="Arial"/>
                <a:ea typeface="Arial"/>
                <a:cs typeface="Arial"/>
                <a:sym typeface="Arial"/>
              </a:defRPr>
            </a:lvl9pPr>
          </a:lstStyle>
          <a:p/>
        </p:txBody>
      </p:sp>
      <p:sp>
        <p:nvSpPr>
          <p:cNvPr id="96" name="Shape 96"/>
          <p:cNvSpPr txBox="1"/>
          <p:nvPr>
            <p:ph idx="1" type="body"/>
          </p:nvPr>
        </p:nvSpPr>
        <p:spPr>
          <a:xfrm>
            <a:off x="1792288" y="4025503"/>
            <a:ext cx="5486400" cy="603600"/>
          </a:xfrm>
          <a:prstGeom prst="rect">
            <a:avLst/>
          </a:prstGeom>
          <a:noFill/>
          <a:ln>
            <a:noFill/>
          </a:ln>
        </p:spPr>
        <p:txBody>
          <a:bodyPr anchorCtr="0" anchor="t" bIns="91425" lIns="91425" rIns="91425" wrap="square" tIns="91425"/>
          <a:lstStyle>
            <a:lvl1pPr indent="0" lvl="0" marL="0" marR="0" rtl="0" algn="l">
              <a:spcBef>
                <a:spcPts val="280"/>
              </a:spcBef>
              <a:spcAft>
                <a:spcPts val="0"/>
              </a:spcAft>
              <a:buClr>
                <a:srgbClr val="CC0000"/>
              </a:buClr>
              <a:buSzPts val="2400"/>
              <a:buFont typeface="Noto Sans Symbols"/>
              <a:buNone/>
              <a:defRPr b="0"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rgbClr val="CC0000"/>
              </a:buClr>
              <a:buSzPts val="2800"/>
              <a:buFont typeface="Noto Sans Symbols"/>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rgbClr val="CC0000"/>
              </a:buClr>
              <a:buSzPts val="2400"/>
              <a:buFont typeface="Noto Sans Symbols"/>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rgbClr val="CC0000"/>
              </a:buClr>
              <a:buSzPts val="2000"/>
              <a:buFont typeface="Noto Sans Symbols"/>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rgbClr val="CC0000"/>
              </a:buClr>
              <a:buSzPts val="2000"/>
              <a:buFont typeface="Noto Sans Symbols"/>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9pPr>
          </a:lstStyle>
          <a:p/>
        </p:txBody>
      </p:sp>
      <p:sp>
        <p:nvSpPr>
          <p:cNvPr id="97" name="Shape 97"/>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98" name="Shape 98"/>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99" name="Shape 99"/>
          <p:cNvSpPr txBox="1"/>
          <p:nvPr>
            <p:ph idx="12" type="sldNum"/>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100" name="Shape 100"/>
        <p:cNvGrpSpPr/>
        <p:nvPr/>
      </p:nvGrpSpPr>
      <p:grpSpPr>
        <a:xfrm>
          <a:off x="0" y="0"/>
          <a:ext cx="0" cy="0"/>
          <a:chOff x="0" y="0"/>
          <a:chExt cx="0" cy="0"/>
        </a:xfrm>
      </p:grpSpPr>
      <p:sp>
        <p:nvSpPr>
          <p:cNvPr id="101" name="Shape 101"/>
          <p:cNvSpPr txBox="1"/>
          <p:nvPr>
            <p:ph type="title"/>
          </p:nvPr>
        </p:nvSpPr>
        <p:spPr>
          <a:xfrm>
            <a:off x="457200" y="204788"/>
            <a:ext cx="3008400" cy="871500"/>
          </a:xfrm>
          <a:prstGeom prst="rect">
            <a:avLst/>
          </a:prstGeom>
          <a:noFill/>
          <a:ln>
            <a:noFill/>
          </a:ln>
        </p:spPr>
        <p:txBody>
          <a:bodyPr anchorCtr="0" anchor="b" bIns="91425" lIns="91425" rIns="91425" wrap="square" tIns="91425"/>
          <a:lstStyle>
            <a:lvl1pPr indent="0" lvl="0" marL="0" marR="0" rtl="0" algn="l">
              <a:spcBef>
                <a:spcPts val="0"/>
              </a:spcBef>
              <a:spcAft>
                <a:spcPts val="0"/>
              </a:spcAft>
              <a:buSzPts val="1400"/>
              <a:buNone/>
              <a:defRPr b="1" i="0" sz="20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02" name="Shape 102"/>
          <p:cNvSpPr txBox="1"/>
          <p:nvPr>
            <p:ph idx="1" type="body"/>
          </p:nvPr>
        </p:nvSpPr>
        <p:spPr>
          <a:xfrm>
            <a:off x="3575050" y="204788"/>
            <a:ext cx="5111700" cy="4389900"/>
          </a:xfrm>
          <a:prstGeom prst="rect">
            <a:avLst/>
          </a:prstGeom>
          <a:noFill/>
          <a:ln>
            <a:noFill/>
          </a:ln>
        </p:spPr>
        <p:txBody>
          <a:bodyPr anchorCtr="0" anchor="t" bIns="91425" lIns="91425" rIns="91425" wrap="square" tIns="91425"/>
          <a:lstStyle>
            <a:lvl1pPr indent="-139700" lvl="0" marL="342900" marR="0" rtl="0" algn="l">
              <a:spcBef>
                <a:spcPts val="640"/>
              </a:spcBef>
              <a:spcAft>
                <a:spcPts val="0"/>
              </a:spcAft>
              <a:buClr>
                <a:srgbClr val="CC0000"/>
              </a:buClr>
              <a:buSzPts val="3200"/>
              <a:buFont typeface="Noto Sans Symbols"/>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03" name="Shape 103"/>
          <p:cNvSpPr txBox="1"/>
          <p:nvPr>
            <p:ph idx="2" type="body"/>
          </p:nvPr>
        </p:nvSpPr>
        <p:spPr>
          <a:xfrm>
            <a:off x="457200" y="1076325"/>
            <a:ext cx="3008400" cy="3518400"/>
          </a:xfrm>
          <a:prstGeom prst="rect">
            <a:avLst/>
          </a:prstGeom>
          <a:noFill/>
          <a:ln>
            <a:noFill/>
          </a:ln>
        </p:spPr>
        <p:txBody>
          <a:bodyPr anchorCtr="0" anchor="t" bIns="91425" lIns="91425" rIns="91425" wrap="square" tIns="91425"/>
          <a:lstStyle>
            <a:lvl1pPr indent="0" lvl="0" marL="0" marR="0" rtl="0" algn="l">
              <a:spcBef>
                <a:spcPts val="280"/>
              </a:spcBef>
              <a:spcAft>
                <a:spcPts val="0"/>
              </a:spcAft>
              <a:buClr>
                <a:srgbClr val="CC0000"/>
              </a:buClr>
              <a:buSzPts val="2400"/>
              <a:buFont typeface="Noto Sans Symbols"/>
              <a:buNone/>
              <a:defRPr b="0"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rgbClr val="CC0000"/>
              </a:buClr>
              <a:buSzPts val="2800"/>
              <a:buFont typeface="Noto Sans Symbols"/>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rgbClr val="CC0000"/>
              </a:buClr>
              <a:buSzPts val="2400"/>
              <a:buFont typeface="Noto Sans Symbols"/>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rgbClr val="CC0000"/>
              </a:buClr>
              <a:buSzPts val="2000"/>
              <a:buFont typeface="Noto Sans Symbols"/>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rgbClr val="CC0000"/>
              </a:buClr>
              <a:buSzPts val="2000"/>
              <a:buFont typeface="Noto Sans Symbols"/>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rgbClr val="CC0000"/>
              </a:buClr>
              <a:buSzPts val="1800"/>
              <a:buFont typeface="Noto Sans Symbols"/>
              <a:buNone/>
              <a:defRPr b="0" i="0" sz="9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05" name="Shape 105"/>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06" name="Shape 106"/>
          <p:cNvSpPr txBox="1"/>
          <p:nvPr>
            <p:ph idx="12" type="sldNum"/>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07" name="Shape 107"/>
        <p:cNvGrpSpPr/>
        <p:nvPr/>
      </p:nvGrpSpPr>
      <p:grpSpPr>
        <a:xfrm>
          <a:off x="0" y="0"/>
          <a:ext cx="0" cy="0"/>
          <a:chOff x="0" y="0"/>
          <a:chExt cx="0" cy="0"/>
        </a:xfrm>
      </p:grpSpPr>
      <p:sp>
        <p:nvSpPr>
          <p:cNvPr id="108" name="Shape 108"/>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09" name="Shape 109"/>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10" name="Shape 110"/>
          <p:cNvSpPr txBox="1"/>
          <p:nvPr>
            <p:ph idx="12" type="sldNum"/>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11" name="Shape 111"/>
        <p:cNvGrpSpPr/>
        <p:nvPr/>
      </p:nvGrpSpPr>
      <p:grpSpPr>
        <a:xfrm>
          <a:off x="0" y="0"/>
          <a:ext cx="0" cy="0"/>
          <a:chOff x="0" y="0"/>
          <a:chExt cx="0" cy="0"/>
        </a:xfrm>
      </p:grpSpPr>
      <p:sp>
        <p:nvSpPr>
          <p:cNvPr id="112" name="Shape 112"/>
          <p:cNvSpPr txBox="1"/>
          <p:nvPr>
            <p:ph type="title"/>
          </p:nvPr>
        </p:nvSpPr>
        <p:spPr>
          <a:xfrm>
            <a:off x="609600" y="571500"/>
            <a:ext cx="7924800" cy="5142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13" name="Shape 113"/>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14" name="Shape 114"/>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15" name="Shape 115"/>
          <p:cNvSpPr txBox="1"/>
          <p:nvPr>
            <p:ph idx="12" type="sldNum"/>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5" name="Shape 15"/>
        <p:cNvGrpSpPr/>
        <p:nvPr/>
      </p:nvGrpSpPr>
      <p:grpSpPr>
        <a:xfrm>
          <a:off x="0" y="0"/>
          <a:ext cx="0" cy="0"/>
          <a:chOff x="0" y="0"/>
          <a:chExt cx="0" cy="0"/>
        </a:xfrm>
      </p:grpSpPr>
      <p:sp>
        <p:nvSpPr>
          <p:cNvPr id="16" name="Shape 16"/>
          <p:cNvSpPr txBox="1"/>
          <p:nvPr>
            <p:ph type="title"/>
          </p:nvPr>
        </p:nvSpPr>
        <p:spPr>
          <a:xfrm>
            <a:off x="509550" y="1423875"/>
            <a:ext cx="8124900" cy="1798200"/>
          </a:xfrm>
          <a:prstGeom prst="rect">
            <a:avLst/>
          </a:prstGeom>
        </p:spPr>
        <p:txBody>
          <a:bodyPr anchorCtr="0" anchor="ctr" bIns="91425" lIns="91425" rIns="91425" wrap="square" tIns="91425"/>
          <a:lstStyle>
            <a:lvl1pPr lvl="0" algn="ctr">
              <a:spcBef>
                <a:spcPts val="0"/>
              </a:spcBef>
              <a:buClr>
                <a:schemeClr val="lt1"/>
              </a:buClr>
              <a:buSzPts val="4800"/>
              <a:buFont typeface="Lato"/>
              <a:buNone/>
              <a:defRPr b="0" sz="4800">
                <a:solidFill>
                  <a:schemeClr val="lt1"/>
                </a:solidFill>
                <a:latin typeface="Lato"/>
                <a:ea typeface="Lato"/>
                <a:cs typeface="Lato"/>
                <a:sym typeface="Lato"/>
              </a:defRPr>
            </a:lvl1pPr>
            <a:lvl2pPr lvl="1" algn="ctr">
              <a:spcBef>
                <a:spcPts val="0"/>
              </a:spcBef>
              <a:buClr>
                <a:schemeClr val="lt1"/>
              </a:buClr>
              <a:buSzPts val="4800"/>
              <a:buFont typeface="Lato"/>
              <a:buNone/>
              <a:defRPr b="0" sz="4800">
                <a:solidFill>
                  <a:schemeClr val="lt1"/>
                </a:solidFill>
                <a:latin typeface="Lato"/>
                <a:ea typeface="Lato"/>
                <a:cs typeface="Lato"/>
                <a:sym typeface="Lato"/>
              </a:defRPr>
            </a:lvl2pPr>
            <a:lvl3pPr lvl="2" algn="ctr">
              <a:spcBef>
                <a:spcPts val="0"/>
              </a:spcBef>
              <a:buClr>
                <a:schemeClr val="lt1"/>
              </a:buClr>
              <a:buSzPts val="4800"/>
              <a:buFont typeface="Lato"/>
              <a:buNone/>
              <a:defRPr b="0" sz="4800">
                <a:solidFill>
                  <a:schemeClr val="lt1"/>
                </a:solidFill>
                <a:latin typeface="Lato"/>
                <a:ea typeface="Lato"/>
                <a:cs typeface="Lato"/>
                <a:sym typeface="Lato"/>
              </a:defRPr>
            </a:lvl3pPr>
            <a:lvl4pPr lvl="3" algn="ctr">
              <a:spcBef>
                <a:spcPts val="0"/>
              </a:spcBef>
              <a:buClr>
                <a:schemeClr val="lt1"/>
              </a:buClr>
              <a:buSzPts val="4800"/>
              <a:buFont typeface="Lato"/>
              <a:buNone/>
              <a:defRPr b="0" sz="4800">
                <a:solidFill>
                  <a:schemeClr val="lt1"/>
                </a:solidFill>
                <a:latin typeface="Lato"/>
                <a:ea typeface="Lato"/>
                <a:cs typeface="Lato"/>
                <a:sym typeface="Lato"/>
              </a:defRPr>
            </a:lvl4pPr>
            <a:lvl5pPr lvl="4" algn="ctr">
              <a:spcBef>
                <a:spcPts val="0"/>
              </a:spcBef>
              <a:buClr>
                <a:schemeClr val="lt1"/>
              </a:buClr>
              <a:buSzPts val="4800"/>
              <a:buFont typeface="Lato"/>
              <a:buNone/>
              <a:defRPr b="0" sz="4800">
                <a:solidFill>
                  <a:schemeClr val="lt1"/>
                </a:solidFill>
                <a:latin typeface="Lato"/>
                <a:ea typeface="Lato"/>
                <a:cs typeface="Lato"/>
                <a:sym typeface="Lato"/>
              </a:defRPr>
            </a:lvl5pPr>
            <a:lvl6pPr lvl="5" algn="ctr">
              <a:spcBef>
                <a:spcPts val="0"/>
              </a:spcBef>
              <a:buClr>
                <a:schemeClr val="lt1"/>
              </a:buClr>
              <a:buSzPts val="4800"/>
              <a:buFont typeface="Lato"/>
              <a:buNone/>
              <a:defRPr b="0" sz="4800">
                <a:solidFill>
                  <a:schemeClr val="lt1"/>
                </a:solidFill>
                <a:latin typeface="Lato"/>
                <a:ea typeface="Lato"/>
                <a:cs typeface="Lato"/>
                <a:sym typeface="Lato"/>
              </a:defRPr>
            </a:lvl6pPr>
            <a:lvl7pPr lvl="6" algn="ctr">
              <a:spcBef>
                <a:spcPts val="0"/>
              </a:spcBef>
              <a:buClr>
                <a:schemeClr val="lt1"/>
              </a:buClr>
              <a:buSzPts val="4800"/>
              <a:buFont typeface="Lato"/>
              <a:buNone/>
              <a:defRPr b="0" sz="4800">
                <a:solidFill>
                  <a:schemeClr val="lt1"/>
                </a:solidFill>
                <a:latin typeface="Lato"/>
                <a:ea typeface="Lato"/>
                <a:cs typeface="Lato"/>
                <a:sym typeface="Lato"/>
              </a:defRPr>
            </a:lvl7pPr>
            <a:lvl8pPr lvl="7" algn="ctr">
              <a:spcBef>
                <a:spcPts val="0"/>
              </a:spcBef>
              <a:buClr>
                <a:schemeClr val="lt1"/>
              </a:buClr>
              <a:buSzPts val="4800"/>
              <a:buFont typeface="Lato"/>
              <a:buNone/>
              <a:defRPr b="0" sz="4800">
                <a:solidFill>
                  <a:schemeClr val="lt1"/>
                </a:solidFill>
                <a:latin typeface="Lato"/>
                <a:ea typeface="Lato"/>
                <a:cs typeface="Lato"/>
                <a:sym typeface="Lato"/>
              </a:defRPr>
            </a:lvl8pPr>
            <a:lvl9pPr lvl="8" algn="ctr">
              <a:spcBef>
                <a:spcPts val="0"/>
              </a:spcBef>
              <a:buClr>
                <a:schemeClr val="lt1"/>
              </a:buClr>
              <a:buSzPts val="4800"/>
              <a:buFont typeface="Lato"/>
              <a:buNone/>
              <a:defRPr b="0" sz="4800">
                <a:solidFill>
                  <a:schemeClr val="lt1"/>
                </a:solidFill>
                <a:latin typeface="Lato"/>
                <a:ea typeface="Lato"/>
                <a:cs typeface="Lato"/>
                <a:sym typeface="Lato"/>
              </a:defRPr>
            </a:lvl9pPr>
          </a:lstStyle>
          <a:p/>
        </p:txBody>
      </p:sp>
      <p:sp>
        <p:nvSpPr>
          <p:cNvPr id="17" name="Shape 1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116" name="Shape 116"/>
        <p:cNvGrpSpPr/>
        <p:nvPr/>
      </p:nvGrpSpPr>
      <p:grpSpPr>
        <a:xfrm>
          <a:off x="0" y="0"/>
          <a:ext cx="0" cy="0"/>
          <a:chOff x="0" y="0"/>
          <a:chExt cx="0" cy="0"/>
        </a:xfrm>
      </p:grpSpPr>
      <p:sp>
        <p:nvSpPr>
          <p:cNvPr id="117" name="Shape 117"/>
          <p:cNvSpPr txBox="1"/>
          <p:nvPr>
            <p:ph type="title"/>
          </p:nvPr>
        </p:nvSpPr>
        <p:spPr>
          <a:xfrm>
            <a:off x="457200" y="205978"/>
            <a:ext cx="8229600" cy="8574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18" name="Shape 118"/>
          <p:cNvSpPr txBox="1"/>
          <p:nvPr>
            <p:ph idx="1" type="body"/>
          </p:nvPr>
        </p:nvSpPr>
        <p:spPr>
          <a:xfrm>
            <a:off x="457200" y="1151335"/>
            <a:ext cx="4040100" cy="479700"/>
          </a:xfrm>
          <a:prstGeom prst="rect">
            <a:avLst/>
          </a:prstGeom>
          <a:noFill/>
          <a:ln>
            <a:noFill/>
          </a:ln>
        </p:spPr>
        <p:txBody>
          <a:bodyPr anchorCtr="0" anchor="b" bIns="91425" lIns="91425" rIns="91425" wrap="square" tIns="91425"/>
          <a:lstStyle>
            <a:lvl1pPr indent="0" lvl="0" marL="0" marR="0" rtl="0" algn="l">
              <a:spcBef>
                <a:spcPts val="480"/>
              </a:spcBef>
              <a:spcAft>
                <a:spcPts val="0"/>
              </a:spcAft>
              <a:buClr>
                <a:srgbClr val="CC0000"/>
              </a:buClr>
              <a:buSzPts val="2400"/>
              <a:buFont typeface="Noto Sans Symbols"/>
              <a:buNone/>
              <a:defRPr b="1" i="0" sz="24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rgbClr val="CC0000"/>
              </a:buClr>
              <a:buSzPts val="2800"/>
              <a:buFont typeface="Noto Sans Symbols"/>
              <a:buNone/>
              <a:defRPr b="1" i="0" sz="20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rgbClr val="CC0000"/>
              </a:buClr>
              <a:buSzPts val="2400"/>
              <a:buFont typeface="Noto Sans Symbols"/>
              <a:buNone/>
              <a:defRPr b="1" i="0" sz="1800" u="none" cap="none" strike="noStrike">
                <a:solidFill>
                  <a:schemeClr val="dk1"/>
                </a:solidFill>
                <a:latin typeface="Arial"/>
                <a:ea typeface="Arial"/>
                <a:cs typeface="Arial"/>
                <a:sym typeface="Arial"/>
              </a:defRPr>
            </a:lvl3pPr>
            <a:lvl4pPr indent="0" lvl="3" marL="1371600" marR="0" rtl="0" algn="l">
              <a:spcBef>
                <a:spcPts val="320"/>
              </a:spcBef>
              <a:spcAft>
                <a:spcPts val="0"/>
              </a:spcAft>
              <a:buClr>
                <a:srgbClr val="CC0000"/>
              </a:buClr>
              <a:buSzPts val="2000"/>
              <a:buFont typeface="Noto Sans Symbols"/>
              <a:buNone/>
              <a:defRPr b="1" i="0" sz="1600" u="none" cap="none" strike="noStrike">
                <a:solidFill>
                  <a:schemeClr val="dk1"/>
                </a:solidFill>
                <a:latin typeface="Arial"/>
                <a:ea typeface="Arial"/>
                <a:cs typeface="Arial"/>
                <a:sym typeface="Arial"/>
              </a:defRPr>
            </a:lvl4pPr>
            <a:lvl5pPr indent="0" lvl="4" marL="1828800" marR="0" rtl="0" algn="l">
              <a:spcBef>
                <a:spcPts val="320"/>
              </a:spcBef>
              <a:spcAft>
                <a:spcPts val="0"/>
              </a:spcAft>
              <a:buClr>
                <a:srgbClr val="CC0000"/>
              </a:buClr>
              <a:buSzPts val="2000"/>
              <a:buFont typeface="Noto Sans Symbols"/>
              <a:buNone/>
              <a:defRPr b="1" i="0" sz="1600" u="none" cap="none" strike="noStrike">
                <a:solidFill>
                  <a:schemeClr val="dk1"/>
                </a:solidFill>
                <a:latin typeface="Arial"/>
                <a:ea typeface="Arial"/>
                <a:cs typeface="Arial"/>
                <a:sym typeface="Arial"/>
              </a:defRPr>
            </a:lvl5pPr>
            <a:lvl6pPr indent="0" lvl="5" marL="22860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6pPr>
            <a:lvl7pPr indent="0" lvl="6" marL="27432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7pPr>
            <a:lvl8pPr indent="0" lvl="7" marL="32004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8pPr>
            <a:lvl9pPr indent="0" lvl="8" marL="36576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9pPr>
          </a:lstStyle>
          <a:p/>
        </p:txBody>
      </p:sp>
      <p:sp>
        <p:nvSpPr>
          <p:cNvPr id="119" name="Shape 119"/>
          <p:cNvSpPr txBox="1"/>
          <p:nvPr>
            <p:ph idx="2" type="body"/>
          </p:nvPr>
        </p:nvSpPr>
        <p:spPr>
          <a:xfrm>
            <a:off x="457200" y="1631156"/>
            <a:ext cx="4040100" cy="296340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120" name="Shape 120"/>
          <p:cNvSpPr txBox="1"/>
          <p:nvPr>
            <p:ph idx="3" type="body"/>
          </p:nvPr>
        </p:nvSpPr>
        <p:spPr>
          <a:xfrm>
            <a:off x="4645025" y="1151335"/>
            <a:ext cx="4041900" cy="479700"/>
          </a:xfrm>
          <a:prstGeom prst="rect">
            <a:avLst/>
          </a:prstGeom>
          <a:noFill/>
          <a:ln>
            <a:noFill/>
          </a:ln>
        </p:spPr>
        <p:txBody>
          <a:bodyPr anchorCtr="0" anchor="b" bIns="91425" lIns="91425" rIns="91425" wrap="square" tIns="91425"/>
          <a:lstStyle>
            <a:lvl1pPr indent="0" lvl="0" marL="0" marR="0" rtl="0" algn="l">
              <a:spcBef>
                <a:spcPts val="480"/>
              </a:spcBef>
              <a:spcAft>
                <a:spcPts val="0"/>
              </a:spcAft>
              <a:buClr>
                <a:srgbClr val="CC0000"/>
              </a:buClr>
              <a:buSzPts val="2400"/>
              <a:buFont typeface="Noto Sans Symbols"/>
              <a:buNone/>
              <a:defRPr b="1" i="0" sz="24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rgbClr val="CC0000"/>
              </a:buClr>
              <a:buSzPts val="2800"/>
              <a:buFont typeface="Noto Sans Symbols"/>
              <a:buNone/>
              <a:defRPr b="1" i="0" sz="20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rgbClr val="CC0000"/>
              </a:buClr>
              <a:buSzPts val="2400"/>
              <a:buFont typeface="Noto Sans Symbols"/>
              <a:buNone/>
              <a:defRPr b="1" i="0" sz="1800" u="none" cap="none" strike="noStrike">
                <a:solidFill>
                  <a:schemeClr val="dk1"/>
                </a:solidFill>
                <a:latin typeface="Arial"/>
                <a:ea typeface="Arial"/>
                <a:cs typeface="Arial"/>
                <a:sym typeface="Arial"/>
              </a:defRPr>
            </a:lvl3pPr>
            <a:lvl4pPr indent="0" lvl="3" marL="1371600" marR="0" rtl="0" algn="l">
              <a:spcBef>
                <a:spcPts val="320"/>
              </a:spcBef>
              <a:spcAft>
                <a:spcPts val="0"/>
              </a:spcAft>
              <a:buClr>
                <a:srgbClr val="CC0000"/>
              </a:buClr>
              <a:buSzPts val="2000"/>
              <a:buFont typeface="Noto Sans Symbols"/>
              <a:buNone/>
              <a:defRPr b="1" i="0" sz="1600" u="none" cap="none" strike="noStrike">
                <a:solidFill>
                  <a:schemeClr val="dk1"/>
                </a:solidFill>
                <a:latin typeface="Arial"/>
                <a:ea typeface="Arial"/>
                <a:cs typeface="Arial"/>
                <a:sym typeface="Arial"/>
              </a:defRPr>
            </a:lvl4pPr>
            <a:lvl5pPr indent="0" lvl="4" marL="1828800" marR="0" rtl="0" algn="l">
              <a:spcBef>
                <a:spcPts val="320"/>
              </a:spcBef>
              <a:spcAft>
                <a:spcPts val="0"/>
              </a:spcAft>
              <a:buClr>
                <a:srgbClr val="CC0000"/>
              </a:buClr>
              <a:buSzPts val="2000"/>
              <a:buFont typeface="Noto Sans Symbols"/>
              <a:buNone/>
              <a:defRPr b="1" i="0" sz="1600" u="none" cap="none" strike="noStrike">
                <a:solidFill>
                  <a:schemeClr val="dk1"/>
                </a:solidFill>
                <a:latin typeface="Arial"/>
                <a:ea typeface="Arial"/>
                <a:cs typeface="Arial"/>
                <a:sym typeface="Arial"/>
              </a:defRPr>
            </a:lvl5pPr>
            <a:lvl6pPr indent="0" lvl="5" marL="22860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6pPr>
            <a:lvl7pPr indent="0" lvl="6" marL="27432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7pPr>
            <a:lvl8pPr indent="0" lvl="7" marL="32004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8pPr>
            <a:lvl9pPr indent="0" lvl="8" marL="3657600" marR="0" rtl="0" algn="l">
              <a:spcBef>
                <a:spcPts val="320"/>
              </a:spcBef>
              <a:spcAft>
                <a:spcPts val="0"/>
              </a:spcAft>
              <a:buClr>
                <a:srgbClr val="CC0000"/>
              </a:buClr>
              <a:buSzPts val="1800"/>
              <a:buFont typeface="Noto Sans Symbols"/>
              <a:buNone/>
              <a:defRPr b="1" i="0" sz="1600" u="none" cap="none" strike="noStrike">
                <a:solidFill>
                  <a:schemeClr val="dk1"/>
                </a:solidFill>
                <a:latin typeface="Arial"/>
                <a:ea typeface="Arial"/>
                <a:cs typeface="Arial"/>
                <a:sym typeface="Arial"/>
              </a:defRPr>
            </a:lvl9pPr>
          </a:lstStyle>
          <a:p/>
        </p:txBody>
      </p:sp>
      <p:sp>
        <p:nvSpPr>
          <p:cNvPr id="121" name="Shape 121"/>
          <p:cNvSpPr txBox="1"/>
          <p:nvPr>
            <p:ph idx="4" type="body"/>
          </p:nvPr>
        </p:nvSpPr>
        <p:spPr>
          <a:xfrm>
            <a:off x="4645025" y="1631156"/>
            <a:ext cx="4041900" cy="296340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rgbClr val="CC0000"/>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122" name="Shape 122"/>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23" name="Shape 123"/>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24" name="Shape 124"/>
          <p:cNvSpPr txBox="1"/>
          <p:nvPr>
            <p:ph idx="12" type="sldNum"/>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125" name="Shape 125"/>
        <p:cNvGrpSpPr/>
        <p:nvPr/>
      </p:nvGrpSpPr>
      <p:grpSpPr>
        <a:xfrm>
          <a:off x="0" y="0"/>
          <a:ext cx="0" cy="0"/>
          <a:chOff x="0" y="0"/>
          <a:chExt cx="0" cy="0"/>
        </a:xfrm>
      </p:grpSpPr>
      <p:sp>
        <p:nvSpPr>
          <p:cNvPr id="126" name="Shape 126"/>
          <p:cNvSpPr txBox="1"/>
          <p:nvPr>
            <p:ph type="title"/>
          </p:nvPr>
        </p:nvSpPr>
        <p:spPr>
          <a:xfrm>
            <a:off x="609600" y="571500"/>
            <a:ext cx="7924800" cy="5142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27" name="Shape 127"/>
          <p:cNvSpPr txBox="1"/>
          <p:nvPr>
            <p:ph idx="1" type="body"/>
          </p:nvPr>
        </p:nvSpPr>
        <p:spPr>
          <a:xfrm>
            <a:off x="609600" y="1371600"/>
            <a:ext cx="3886200" cy="2914800"/>
          </a:xfrm>
          <a:prstGeom prst="rect">
            <a:avLst/>
          </a:prstGeom>
          <a:noFill/>
          <a:ln>
            <a:noFill/>
          </a:ln>
        </p:spPr>
        <p:txBody>
          <a:bodyPr anchorCtr="0" anchor="t" bIns="91425" lIns="91425" rIns="91425" wrap="square" tIns="91425"/>
          <a:lstStyle>
            <a:lvl1pPr indent="-165100" lvl="0" marL="34290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28" name="Shape 128"/>
          <p:cNvSpPr txBox="1"/>
          <p:nvPr>
            <p:ph idx="2" type="body"/>
          </p:nvPr>
        </p:nvSpPr>
        <p:spPr>
          <a:xfrm>
            <a:off x="4648200" y="1371600"/>
            <a:ext cx="3886200" cy="2914800"/>
          </a:xfrm>
          <a:prstGeom prst="rect">
            <a:avLst/>
          </a:prstGeom>
          <a:noFill/>
          <a:ln>
            <a:noFill/>
          </a:ln>
        </p:spPr>
        <p:txBody>
          <a:bodyPr anchorCtr="0" anchor="t" bIns="91425" lIns="91425" rIns="91425" wrap="square" tIns="91425"/>
          <a:lstStyle>
            <a:lvl1pPr indent="-165100" lvl="0" marL="34290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29" name="Shape 129"/>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30" name="Shape 130"/>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31" name="Shape 131"/>
          <p:cNvSpPr txBox="1"/>
          <p:nvPr>
            <p:ph idx="12" type="sldNum"/>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2" name="Shape 132"/>
        <p:cNvGrpSpPr/>
        <p:nvPr/>
      </p:nvGrpSpPr>
      <p:grpSpPr>
        <a:xfrm>
          <a:off x="0" y="0"/>
          <a:ext cx="0" cy="0"/>
          <a:chOff x="0" y="0"/>
          <a:chExt cx="0" cy="0"/>
        </a:xfrm>
      </p:grpSpPr>
      <p:sp>
        <p:nvSpPr>
          <p:cNvPr id="133" name="Shape 133"/>
          <p:cNvSpPr txBox="1"/>
          <p:nvPr>
            <p:ph type="title"/>
          </p:nvPr>
        </p:nvSpPr>
        <p:spPr>
          <a:xfrm>
            <a:off x="722313" y="3305175"/>
            <a:ext cx="7772400" cy="10215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1" i="0" sz="40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34" name="Shape 134"/>
          <p:cNvSpPr txBox="1"/>
          <p:nvPr>
            <p:ph idx="1" type="body"/>
          </p:nvPr>
        </p:nvSpPr>
        <p:spPr>
          <a:xfrm>
            <a:off x="722313" y="2180035"/>
            <a:ext cx="7772400" cy="1125000"/>
          </a:xfrm>
          <a:prstGeom prst="rect">
            <a:avLst/>
          </a:prstGeom>
          <a:noFill/>
          <a:ln>
            <a:noFill/>
          </a:ln>
        </p:spPr>
        <p:txBody>
          <a:bodyPr anchorCtr="0" anchor="b" bIns="91425" lIns="91425" rIns="91425" wrap="square" tIns="91425"/>
          <a:lstStyle>
            <a:lvl1pPr indent="0" lvl="0" marL="0" marR="0" rtl="0" algn="l">
              <a:spcBef>
                <a:spcPts val="400"/>
              </a:spcBef>
              <a:spcAft>
                <a:spcPts val="0"/>
              </a:spcAft>
              <a:buClr>
                <a:srgbClr val="CC0000"/>
              </a:buClr>
              <a:buSzPts val="2400"/>
              <a:buFont typeface="Noto Sans Symbols"/>
              <a:buNone/>
              <a:defRPr b="0" i="0" sz="20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rgbClr val="CC0000"/>
              </a:buClr>
              <a:buSzPts val="2800"/>
              <a:buFont typeface="Noto Sans Symbols"/>
              <a:buNone/>
              <a:defRPr b="0" i="0" sz="1800" u="none" cap="none" strike="noStrike">
                <a:solidFill>
                  <a:schemeClr val="dk1"/>
                </a:solidFill>
                <a:latin typeface="Arial"/>
                <a:ea typeface="Arial"/>
                <a:cs typeface="Arial"/>
                <a:sym typeface="Arial"/>
              </a:defRPr>
            </a:lvl2pPr>
            <a:lvl3pPr indent="0" lvl="2" marL="914400" marR="0" rtl="0" algn="l">
              <a:spcBef>
                <a:spcPts val="320"/>
              </a:spcBef>
              <a:spcAft>
                <a:spcPts val="0"/>
              </a:spcAft>
              <a:buClr>
                <a:srgbClr val="CC0000"/>
              </a:buClr>
              <a:buSzPts val="2400"/>
              <a:buFont typeface="Noto Sans Symbols"/>
              <a:buNone/>
              <a:defRPr b="0" i="0" sz="1600" u="none" cap="none" strike="noStrike">
                <a:solidFill>
                  <a:schemeClr val="dk1"/>
                </a:solidFill>
                <a:latin typeface="Arial"/>
                <a:ea typeface="Arial"/>
                <a:cs typeface="Arial"/>
                <a:sym typeface="Arial"/>
              </a:defRPr>
            </a:lvl3pPr>
            <a:lvl4pPr indent="0" lvl="3" marL="1371600" marR="0" rtl="0" algn="l">
              <a:spcBef>
                <a:spcPts val="280"/>
              </a:spcBef>
              <a:spcAft>
                <a:spcPts val="0"/>
              </a:spcAft>
              <a:buClr>
                <a:srgbClr val="CC0000"/>
              </a:buClr>
              <a:buSzPts val="2000"/>
              <a:buFont typeface="Noto Sans Symbols"/>
              <a:buNone/>
              <a:defRPr b="0" i="0" sz="1400" u="none" cap="none" strike="noStrike">
                <a:solidFill>
                  <a:schemeClr val="dk1"/>
                </a:solidFill>
                <a:latin typeface="Arial"/>
                <a:ea typeface="Arial"/>
                <a:cs typeface="Arial"/>
                <a:sym typeface="Arial"/>
              </a:defRPr>
            </a:lvl4pPr>
            <a:lvl5pPr indent="0" lvl="4" marL="1828800" marR="0" rtl="0" algn="l">
              <a:spcBef>
                <a:spcPts val="280"/>
              </a:spcBef>
              <a:spcAft>
                <a:spcPts val="0"/>
              </a:spcAft>
              <a:buClr>
                <a:srgbClr val="CC0000"/>
              </a:buClr>
              <a:buSzPts val="2000"/>
              <a:buFont typeface="Noto Sans Symbols"/>
              <a:buNone/>
              <a:defRPr b="0" i="0" sz="1400" u="none" cap="none" strike="noStrike">
                <a:solidFill>
                  <a:schemeClr val="dk1"/>
                </a:solidFill>
                <a:latin typeface="Arial"/>
                <a:ea typeface="Arial"/>
                <a:cs typeface="Arial"/>
                <a:sym typeface="Arial"/>
              </a:defRPr>
            </a:lvl5pPr>
            <a:lvl6pPr indent="0" lvl="5" marL="2286000" marR="0" rtl="0" algn="l">
              <a:spcBef>
                <a:spcPts val="280"/>
              </a:spcBef>
              <a:spcAft>
                <a:spcPts val="0"/>
              </a:spcAft>
              <a:buClr>
                <a:srgbClr val="CC0000"/>
              </a:buClr>
              <a:buSzPts val="1800"/>
              <a:buFont typeface="Noto Sans Symbols"/>
              <a:buNone/>
              <a:defRPr b="0" i="0" sz="1400" u="none" cap="none" strike="noStrike">
                <a:solidFill>
                  <a:schemeClr val="dk1"/>
                </a:solidFill>
                <a:latin typeface="Arial"/>
                <a:ea typeface="Arial"/>
                <a:cs typeface="Arial"/>
                <a:sym typeface="Arial"/>
              </a:defRPr>
            </a:lvl6pPr>
            <a:lvl7pPr indent="0" lvl="6" marL="2743200" marR="0" rtl="0" algn="l">
              <a:spcBef>
                <a:spcPts val="280"/>
              </a:spcBef>
              <a:spcAft>
                <a:spcPts val="0"/>
              </a:spcAft>
              <a:buClr>
                <a:srgbClr val="CC0000"/>
              </a:buClr>
              <a:buSzPts val="1800"/>
              <a:buFont typeface="Noto Sans Symbols"/>
              <a:buNone/>
              <a:defRPr b="0" i="0" sz="1400" u="none" cap="none" strike="noStrike">
                <a:solidFill>
                  <a:schemeClr val="dk1"/>
                </a:solidFill>
                <a:latin typeface="Arial"/>
                <a:ea typeface="Arial"/>
                <a:cs typeface="Arial"/>
                <a:sym typeface="Arial"/>
              </a:defRPr>
            </a:lvl7pPr>
            <a:lvl8pPr indent="0" lvl="7" marL="3200400" marR="0" rtl="0" algn="l">
              <a:spcBef>
                <a:spcPts val="280"/>
              </a:spcBef>
              <a:spcAft>
                <a:spcPts val="0"/>
              </a:spcAft>
              <a:buClr>
                <a:srgbClr val="CC0000"/>
              </a:buClr>
              <a:buSzPts val="1800"/>
              <a:buFont typeface="Noto Sans Symbols"/>
              <a:buNone/>
              <a:defRPr b="0" i="0" sz="1400" u="none" cap="none" strike="noStrike">
                <a:solidFill>
                  <a:schemeClr val="dk1"/>
                </a:solidFill>
                <a:latin typeface="Arial"/>
                <a:ea typeface="Arial"/>
                <a:cs typeface="Arial"/>
                <a:sym typeface="Arial"/>
              </a:defRPr>
            </a:lvl8pPr>
            <a:lvl9pPr indent="0" lvl="8" marL="3657600" marR="0" rtl="0" algn="l">
              <a:spcBef>
                <a:spcPts val="280"/>
              </a:spcBef>
              <a:spcAft>
                <a:spcPts val="0"/>
              </a:spcAft>
              <a:buClr>
                <a:srgbClr val="CC0000"/>
              </a:buClr>
              <a:buSzPts val="1800"/>
              <a:buFont typeface="Noto Sans Symbols"/>
              <a:buNone/>
              <a:defRPr b="0" i="0" sz="1400" u="none" cap="none" strike="noStrike">
                <a:solidFill>
                  <a:schemeClr val="dk1"/>
                </a:solidFill>
                <a:latin typeface="Arial"/>
                <a:ea typeface="Arial"/>
                <a:cs typeface="Arial"/>
                <a:sym typeface="Arial"/>
              </a:defRPr>
            </a:lvl9pPr>
          </a:lstStyle>
          <a:p/>
        </p:txBody>
      </p:sp>
      <p:sp>
        <p:nvSpPr>
          <p:cNvPr id="135" name="Shape 135"/>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36" name="Shape 136"/>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137" name="Shape 137"/>
          <p:cNvSpPr txBox="1"/>
          <p:nvPr>
            <p:ph idx="12" type="sldNum"/>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20" name="Shape 20"/>
          <p:cNvSpPr txBox="1"/>
          <p:nvPr>
            <p:ph type="title"/>
          </p:nvPr>
        </p:nvSpPr>
        <p:spPr>
          <a:xfrm>
            <a:off x="311700" y="391350"/>
            <a:ext cx="8520600" cy="626100"/>
          </a:xfrm>
          <a:prstGeom prst="rect">
            <a:avLst/>
          </a:prstGeom>
        </p:spPr>
        <p:txBody>
          <a:bodyPr anchorCtr="0" anchor="t" bIns="91425" lIns="91425" rIns="91425" wrap="square" tIns="91425"/>
          <a:lstStyle>
            <a:lvl1pPr lvl="0">
              <a:spcBef>
                <a:spcPts val="0"/>
              </a:spcBef>
              <a:buSzPts val="3200"/>
              <a:buNone/>
              <a:defRPr/>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22" name="Shape 22"/>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391350"/>
            <a:ext cx="8520600" cy="626100"/>
          </a:xfrm>
          <a:prstGeom prst="rect">
            <a:avLst/>
          </a:prstGeom>
        </p:spPr>
        <p:txBody>
          <a:bodyPr anchorCtr="0" anchor="t" bIns="91425" lIns="91425" rIns="91425" wrap="square" tIns="91425"/>
          <a:lstStyle>
            <a:lvl1pPr lvl="0">
              <a:spcBef>
                <a:spcPts val="0"/>
              </a:spcBef>
              <a:buSzPts val="3200"/>
              <a:buNone/>
              <a:defRPr/>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7" name="Shape 2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391350"/>
            <a:ext cx="8520600" cy="626100"/>
          </a:xfrm>
          <a:prstGeom prst="rect">
            <a:avLst/>
          </a:prstGeom>
        </p:spPr>
        <p:txBody>
          <a:bodyPr anchorCtr="0" anchor="t" bIns="91425" lIns="91425" rIns="91425" wrap="square" tIns="91425"/>
          <a:lstStyle>
            <a:lvl1pPr lvl="0">
              <a:spcBef>
                <a:spcPts val="0"/>
              </a:spcBef>
              <a:buSzPts val="3200"/>
              <a:buNone/>
              <a:defRPr/>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p:txBody>
      </p:sp>
      <p:sp>
        <p:nvSpPr>
          <p:cNvPr id="30" name="Shape 30"/>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3" name="Shape 33"/>
          <p:cNvSpPr txBox="1"/>
          <p:nvPr>
            <p:ph idx="1" type="body"/>
          </p:nvPr>
        </p:nvSpPr>
        <p:spPr>
          <a:xfrm>
            <a:off x="311700" y="1391378"/>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4" name="Shape 3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dk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618700" cy="4090800"/>
          </a:xfrm>
          <a:prstGeom prst="rect">
            <a:avLst/>
          </a:prstGeom>
        </p:spPr>
        <p:txBody>
          <a:bodyPr anchorCtr="0" anchor="ctr" bIns="91425" lIns="91425" rIns="91425" wrap="square" tIns="91425"/>
          <a:lstStyle>
            <a:lvl1pPr lvl="0">
              <a:spcBef>
                <a:spcPts val="0"/>
              </a:spcBef>
              <a:buClr>
                <a:schemeClr val="lt1"/>
              </a:buClr>
              <a:buSzPts val="4800"/>
              <a:buFont typeface="Lato"/>
              <a:buNone/>
              <a:defRPr b="0" sz="4800">
                <a:solidFill>
                  <a:schemeClr val="lt1"/>
                </a:solidFill>
                <a:latin typeface="Lato"/>
                <a:ea typeface="Lato"/>
                <a:cs typeface="Lato"/>
                <a:sym typeface="Lato"/>
              </a:defRPr>
            </a:lvl1pPr>
            <a:lvl2pPr lvl="1">
              <a:spcBef>
                <a:spcPts val="0"/>
              </a:spcBef>
              <a:buClr>
                <a:schemeClr val="lt1"/>
              </a:buClr>
              <a:buSzPts val="4800"/>
              <a:buFont typeface="Lato"/>
              <a:buNone/>
              <a:defRPr b="0" sz="4800">
                <a:solidFill>
                  <a:schemeClr val="lt1"/>
                </a:solidFill>
                <a:latin typeface="Lato"/>
                <a:ea typeface="Lato"/>
                <a:cs typeface="Lato"/>
                <a:sym typeface="Lato"/>
              </a:defRPr>
            </a:lvl2pPr>
            <a:lvl3pPr lvl="2">
              <a:spcBef>
                <a:spcPts val="0"/>
              </a:spcBef>
              <a:buClr>
                <a:schemeClr val="lt1"/>
              </a:buClr>
              <a:buSzPts val="4800"/>
              <a:buFont typeface="Lato"/>
              <a:buNone/>
              <a:defRPr b="0" sz="4800">
                <a:solidFill>
                  <a:schemeClr val="lt1"/>
                </a:solidFill>
                <a:latin typeface="Lato"/>
                <a:ea typeface="Lato"/>
                <a:cs typeface="Lato"/>
                <a:sym typeface="Lato"/>
              </a:defRPr>
            </a:lvl3pPr>
            <a:lvl4pPr lvl="3">
              <a:spcBef>
                <a:spcPts val="0"/>
              </a:spcBef>
              <a:buClr>
                <a:schemeClr val="lt1"/>
              </a:buClr>
              <a:buSzPts val="4800"/>
              <a:buFont typeface="Lato"/>
              <a:buNone/>
              <a:defRPr b="0" sz="4800">
                <a:solidFill>
                  <a:schemeClr val="lt1"/>
                </a:solidFill>
                <a:latin typeface="Lato"/>
                <a:ea typeface="Lato"/>
                <a:cs typeface="Lato"/>
                <a:sym typeface="Lato"/>
              </a:defRPr>
            </a:lvl4pPr>
            <a:lvl5pPr lvl="4">
              <a:spcBef>
                <a:spcPts val="0"/>
              </a:spcBef>
              <a:buClr>
                <a:schemeClr val="lt1"/>
              </a:buClr>
              <a:buSzPts val="4800"/>
              <a:buFont typeface="Lato"/>
              <a:buNone/>
              <a:defRPr b="0" sz="4800">
                <a:solidFill>
                  <a:schemeClr val="lt1"/>
                </a:solidFill>
                <a:latin typeface="Lato"/>
                <a:ea typeface="Lato"/>
                <a:cs typeface="Lato"/>
                <a:sym typeface="Lato"/>
              </a:defRPr>
            </a:lvl5pPr>
            <a:lvl6pPr lvl="5">
              <a:spcBef>
                <a:spcPts val="0"/>
              </a:spcBef>
              <a:buClr>
                <a:schemeClr val="lt1"/>
              </a:buClr>
              <a:buSzPts val="4800"/>
              <a:buFont typeface="Lato"/>
              <a:buNone/>
              <a:defRPr b="0" sz="4800">
                <a:solidFill>
                  <a:schemeClr val="lt1"/>
                </a:solidFill>
                <a:latin typeface="Lato"/>
                <a:ea typeface="Lato"/>
                <a:cs typeface="Lato"/>
                <a:sym typeface="Lato"/>
              </a:defRPr>
            </a:lvl6pPr>
            <a:lvl7pPr lvl="6">
              <a:spcBef>
                <a:spcPts val="0"/>
              </a:spcBef>
              <a:buClr>
                <a:schemeClr val="lt1"/>
              </a:buClr>
              <a:buSzPts val="4800"/>
              <a:buFont typeface="Lato"/>
              <a:buNone/>
              <a:defRPr b="0" sz="4800">
                <a:solidFill>
                  <a:schemeClr val="lt1"/>
                </a:solidFill>
                <a:latin typeface="Lato"/>
                <a:ea typeface="Lato"/>
                <a:cs typeface="Lato"/>
                <a:sym typeface="Lato"/>
              </a:defRPr>
            </a:lvl7pPr>
            <a:lvl8pPr lvl="7">
              <a:spcBef>
                <a:spcPts val="0"/>
              </a:spcBef>
              <a:buClr>
                <a:schemeClr val="lt1"/>
              </a:buClr>
              <a:buSzPts val="4800"/>
              <a:buFont typeface="Lato"/>
              <a:buNone/>
              <a:defRPr b="0" sz="4800">
                <a:solidFill>
                  <a:schemeClr val="lt1"/>
                </a:solidFill>
                <a:latin typeface="Lato"/>
                <a:ea typeface="Lato"/>
                <a:cs typeface="Lato"/>
                <a:sym typeface="Lato"/>
              </a:defRPr>
            </a:lvl8pPr>
            <a:lvl9pPr lvl="8">
              <a:spcBef>
                <a:spcPts val="0"/>
              </a:spcBef>
              <a:buClr>
                <a:schemeClr val="lt1"/>
              </a:buClr>
              <a:buSzPts val="4800"/>
              <a:buFont typeface="Lato"/>
              <a:buNone/>
              <a:defRPr b="0" sz="4800">
                <a:solidFill>
                  <a:schemeClr val="lt1"/>
                </a:solidFill>
                <a:latin typeface="Lato"/>
                <a:ea typeface="Lato"/>
                <a:cs typeface="Lato"/>
                <a:sym typeface="Lato"/>
              </a:defRPr>
            </a:lvl9pPr>
          </a:lstStyle>
          <a:p/>
        </p:txBody>
      </p:sp>
      <p:sp>
        <p:nvSpPr>
          <p:cNvPr id="37" name="Shape 3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25"/>
            <a:ext cx="4572000" cy="5143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1" name="Shape 41"/>
          <p:cNvSpPr txBox="1"/>
          <p:nvPr>
            <p:ph type="title"/>
          </p:nvPr>
        </p:nvSpPr>
        <p:spPr>
          <a:xfrm>
            <a:off x="265500" y="1107950"/>
            <a:ext cx="4045200" cy="16836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42" name="Shape 42"/>
          <p:cNvSpPr txBox="1"/>
          <p:nvPr>
            <p:ph idx="1" type="subTitle"/>
          </p:nvPr>
        </p:nvSpPr>
        <p:spPr>
          <a:xfrm>
            <a:off x="265500" y="2845201"/>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p:txBody>
      </p:sp>
      <p:sp>
        <p:nvSpPr>
          <p:cNvPr id="44" name="Shape 4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9500" y="4230575"/>
            <a:ext cx="5998800" cy="5988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7" name="Shape 47"/>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91350"/>
            <a:ext cx="8520600" cy="626100"/>
          </a:xfrm>
          <a:prstGeom prst="rect">
            <a:avLst/>
          </a:prstGeom>
          <a:noFill/>
          <a:ln>
            <a:noFill/>
          </a:ln>
        </p:spPr>
        <p:txBody>
          <a:bodyPr anchorCtr="0" anchor="t" bIns="91425" lIns="91425" rIns="91425" wrap="square" tIns="91425"/>
          <a:lstStyle>
            <a:lvl1pPr lvl="0">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Font typeface="Lato"/>
              <a:buChar char="●"/>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5" name="Shape 55"/>
        <p:cNvGrpSpPr/>
        <p:nvPr/>
      </p:nvGrpSpPr>
      <p:grpSpPr>
        <a:xfrm>
          <a:off x="0" y="0"/>
          <a:ext cx="0" cy="0"/>
          <a:chOff x="0" y="0"/>
          <a:chExt cx="0" cy="0"/>
        </a:xfrm>
      </p:grpSpPr>
      <p:pic>
        <p:nvPicPr>
          <p:cNvPr id="56" name="Shape 56"/>
          <p:cNvPicPr preferRelativeResize="0"/>
          <p:nvPr/>
        </p:nvPicPr>
        <p:blipFill rotWithShape="1">
          <a:blip r:embed="rId1">
            <a:alphaModFix/>
          </a:blip>
          <a:srcRect b="0" l="0" r="0" t="0"/>
          <a:stretch/>
        </p:blipFill>
        <p:spPr>
          <a:xfrm>
            <a:off x="7483475" y="4572000"/>
            <a:ext cx="680400" cy="326100"/>
          </a:xfrm>
          <a:prstGeom prst="rect">
            <a:avLst/>
          </a:prstGeom>
          <a:noFill/>
          <a:ln>
            <a:noFill/>
          </a:ln>
        </p:spPr>
      </p:pic>
      <p:sp>
        <p:nvSpPr>
          <p:cNvPr id="57" name="Shape 57"/>
          <p:cNvSpPr txBox="1"/>
          <p:nvPr/>
        </p:nvSpPr>
        <p:spPr>
          <a:xfrm>
            <a:off x="0" y="-57150"/>
            <a:ext cx="9144000" cy="1943100"/>
          </a:xfrm>
          <a:prstGeom prst="rect">
            <a:avLst/>
          </a:prstGeom>
          <a:gradFill>
            <a:gsLst>
              <a:gs pos="0">
                <a:srgbClr val="333333"/>
              </a:gs>
              <a:gs pos="100000">
                <a:schemeClr val="dk1"/>
              </a:gs>
            </a:gsLst>
            <a:lin ang="5400012" scaled="0"/>
          </a:gra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58" name="Shape 58"/>
          <p:cNvSpPr txBox="1"/>
          <p:nvPr/>
        </p:nvSpPr>
        <p:spPr>
          <a:xfrm>
            <a:off x="609600" y="4629150"/>
            <a:ext cx="4664100" cy="2061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 sz="1200" u="none">
                <a:solidFill>
                  <a:schemeClr val="dk1"/>
                </a:solidFill>
                <a:latin typeface="Arial"/>
                <a:ea typeface="Arial"/>
                <a:cs typeface="Arial"/>
                <a:sym typeface="Arial"/>
              </a:rPr>
              <a:t>Boston University Metropolitan College</a:t>
            </a:r>
          </a:p>
        </p:txBody>
      </p:sp>
      <p:sp>
        <p:nvSpPr>
          <p:cNvPr id="59" name="Shape 59"/>
          <p:cNvSpPr txBox="1"/>
          <p:nvPr>
            <p:ph type="title"/>
          </p:nvPr>
        </p:nvSpPr>
        <p:spPr>
          <a:xfrm>
            <a:off x="609600" y="571500"/>
            <a:ext cx="7924800" cy="5142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60" name="Shape 60"/>
          <p:cNvSpPr txBox="1"/>
          <p:nvPr>
            <p:ph idx="1" type="body"/>
          </p:nvPr>
        </p:nvSpPr>
        <p:spPr>
          <a:xfrm>
            <a:off x="609600" y="1371600"/>
            <a:ext cx="7924800" cy="291480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4" name="Shape 64"/>
        <p:cNvGrpSpPr/>
        <p:nvPr/>
      </p:nvGrpSpPr>
      <p:grpSpPr>
        <a:xfrm>
          <a:off x="0" y="0"/>
          <a:ext cx="0" cy="0"/>
          <a:chOff x="0" y="0"/>
          <a:chExt cx="0" cy="0"/>
        </a:xfrm>
      </p:grpSpPr>
      <p:sp>
        <p:nvSpPr>
          <p:cNvPr id="65" name="Shape 65"/>
          <p:cNvSpPr txBox="1"/>
          <p:nvPr/>
        </p:nvSpPr>
        <p:spPr>
          <a:xfrm>
            <a:off x="0" y="-32146"/>
            <a:ext cx="9144000" cy="260700"/>
          </a:xfrm>
          <a:prstGeom prst="rect">
            <a:avLst/>
          </a:prstGeom>
          <a:gradFill>
            <a:gsLst>
              <a:gs pos="0">
                <a:srgbClr val="333333"/>
              </a:gs>
              <a:gs pos="100000">
                <a:schemeClr val="dk1"/>
              </a:gs>
            </a:gsLst>
            <a:lin ang="5400012" scaled="0"/>
          </a:gra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sp>
        <p:nvSpPr>
          <p:cNvPr id="66" name="Shape 66"/>
          <p:cNvSpPr txBox="1"/>
          <p:nvPr>
            <p:ph type="title"/>
          </p:nvPr>
        </p:nvSpPr>
        <p:spPr>
          <a:xfrm>
            <a:off x="609600" y="571500"/>
            <a:ext cx="7924800" cy="514200"/>
          </a:xfrm>
          <a:prstGeom prst="rect">
            <a:avLst/>
          </a:prstGeom>
          <a:noFill/>
          <a:ln>
            <a:noFill/>
          </a:ln>
        </p:spPr>
        <p:txBody>
          <a:bodyPr anchorCtr="0" anchor="t" bIns="91425" lIns="91425" rIns="91425" wrap="square" tIns="91425"/>
          <a:lstStyle>
            <a:lvl1pPr indent="0" lvl="0"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1pPr>
            <a:lvl2pPr indent="0" lvl="1"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67" name="Shape 67"/>
          <p:cNvSpPr txBox="1"/>
          <p:nvPr>
            <p:ph idx="1" type="body"/>
          </p:nvPr>
        </p:nvSpPr>
        <p:spPr>
          <a:xfrm>
            <a:off x="609600" y="1371600"/>
            <a:ext cx="7924800" cy="2914800"/>
          </a:xfrm>
          <a:prstGeom prst="rect">
            <a:avLst/>
          </a:prstGeom>
          <a:noFill/>
          <a:ln>
            <a:noFill/>
          </a:ln>
        </p:spPr>
        <p:txBody>
          <a:bodyPr anchorCtr="0" anchor="t" bIns="91425" lIns="91425" rIns="91425" wrap="square" tIns="91425"/>
          <a:lstStyle>
            <a:lvl1pPr indent="-190500" lvl="0" marL="3429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rgbClr val="CC0000"/>
              </a:buClr>
              <a:buSzPts val="28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rgbClr val="CC0000"/>
              </a:buClr>
              <a:buSzPts val="2400"/>
              <a:buFont typeface="Noto Sans Symbols"/>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rgbClr val="CC0000"/>
              </a:buClr>
              <a:buSzPts val="2000"/>
              <a:buFont typeface="Noto Sans Symbols"/>
              <a:buChar char="▪"/>
              <a:defRPr b="0" i="0" sz="20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rgbClr val="CC0000"/>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68" name="Shape 68"/>
          <p:cNvSpPr txBox="1"/>
          <p:nvPr>
            <p:ph idx="11" type="ftr"/>
          </p:nvPr>
        </p:nvSpPr>
        <p:spPr>
          <a:xfrm>
            <a:off x="625475" y="0"/>
            <a:ext cx="5105400" cy="2286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SzPts val="1400"/>
              <a:buNone/>
              <a:defRPr b="0" i="0" sz="1200" u="none">
                <a:solidFill>
                  <a:schemeClr val="lt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69" name="Shape 69"/>
          <p:cNvSpPr txBox="1"/>
          <p:nvPr/>
        </p:nvSpPr>
        <p:spPr>
          <a:xfrm>
            <a:off x="609600" y="1143000"/>
            <a:ext cx="7924800" cy="2061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rPr b="1" i="0" lang="en" sz="1200" u="none">
                <a:solidFill>
                  <a:schemeClr val="lt1"/>
                </a:solidFill>
                <a:latin typeface="Arial"/>
                <a:ea typeface="Arial"/>
                <a:cs typeface="Arial"/>
                <a:sym typeface="Arial"/>
              </a:rPr>
              <a:t>Boston University</a:t>
            </a:r>
            <a:r>
              <a:rPr b="0" i="0" lang="en" sz="1200" u="none">
                <a:solidFill>
                  <a:schemeClr val="lt1"/>
                </a:solidFill>
                <a:latin typeface="Arial"/>
                <a:ea typeface="Arial"/>
                <a:cs typeface="Arial"/>
                <a:sym typeface="Arial"/>
              </a:rPr>
              <a:t> Slideshow Title Goes Here</a:t>
            </a:r>
          </a:p>
        </p:txBody>
      </p:sp>
      <p:pic>
        <p:nvPicPr>
          <p:cNvPr id="70" name="Shape 70"/>
          <p:cNvPicPr preferRelativeResize="0"/>
          <p:nvPr/>
        </p:nvPicPr>
        <p:blipFill rotWithShape="1">
          <a:blip r:embed="rId1">
            <a:alphaModFix/>
          </a:blip>
          <a:srcRect b="0" l="0" r="0" t="0"/>
          <a:stretch/>
        </p:blipFill>
        <p:spPr>
          <a:xfrm>
            <a:off x="7483475" y="4572000"/>
            <a:ext cx="806400" cy="326100"/>
          </a:xfrm>
          <a:prstGeom prst="rect">
            <a:avLst/>
          </a:prstGeom>
          <a:noFill/>
          <a:ln>
            <a:noFill/>
          </a:ln>
        </p:spPr>
      </p:pic>
      <p:sp>
        <p:nvSpPr>
          <p:cNvPr id="71" name="Shape 71"/>
          <p:cNvSpPr txBox="1"/>
          <p:nvPr>
            <p:ph idx="10" type="dt"/>
          </p:nvPr>
        </p:nvSpPr>
        <p:spPr>
          <a:xfrm>
            <a:off x="7023100" y="0"/>
            <a:ext cx="1066800" cy="228600"/>
          </a:xfrm>
          <a:prstGeom prst="rect">
            <a:avLst/>
          </a:prstGeom>
          <a:noFill/>
          <a:ln>
            <a:noFill/>
          </a:ln>
        </p:spPr>
        <p:txBody>
          <a:bodyPr anchorCtr="0" anchor="ctr" bIns="91425" lIns="91425" rIns="91425" wrap="square" tIns="91425"/>
          <a:lstStyle>
            <a:lvl1pPr indent="0" lvl="0" marL="0" marR="0" rtl="0" algn="r">
              <a:lnSpc>
                <a:spcPct val="100000"/>
              </a:lnSpc>
              <a:spcBef>
                <a:spcPts val="0"/>
              </a:spcBef>
              <a:spcAft>
                <a:spcPts val="0"/>
              </a:spcAft>
              <a:buSzPts val="1400"/>
              <a:buNone/>
              <a:defRPr b="0" i="0" sz="1200" u="none">
                <a:solidFill>
                  <a:srgbClr val="CCCCCC"/>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72" name="Shape 72"/>
          <p:cNvSpPr txBox="1"/>
          <p:nvPr/>
        </p:nvSpPr>
        <p:spPr>
          <a:xfrm>
            <a:off x="609600" y="4629150"/>
            <a:ext cx="4664100" cy="2061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0" i="0" lang="en" sz="1200" u="none">
                <a:solidFill>
                  <a:schemeClr val="dk1"/>
                </a:solidFill>
                <a:latin typeface="Arial"/>
                <a:ea typeface="Arial"/>
                <a:cs typeface="Arial"/>
                <a:sym typeface="Arial"/>
              </a:rPr>
              <a:t>Boston University Metropolitan College</a:t>
            </a:r>
          </a:p>
        </p:txBody>
      </p:sp>
      <p:sp>
        <p:nvSpPr>
          <p:cNvPr id="73" name="Shape 73"/>
          <p:cNvSpPr txBox="1"/>
          <p:nvPr>
            <p:ph idx="12" type="sldNum"/>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fld id="{00000000-1234-1234-1234-123412341234}" type="slidenum">
              <a:rPr b="0" i="0" lang="en" sz="1200" u="none">
                <a:solidFill>
                  <a:srgbClr val="CCCCCC"/>
                </a:solidFill>
                <a:latin typeface="Arial"/>
                <a:ea typeface="Arial"/>
                <a:cs typeface="Arial"/>
                <a:sym typeface="Arial"/>
              </a:rPr>
              <a:t>‹#›</a:t>
            </a:fld>
          </a:p>
        </p:txBody>
      </p:sp>
      <p:cxnSp>
        <p:nvCxnSpPr>
          <p:cNvPr id="74" name="Shape 74"/>
          <p:cNvCxnSpPr/>
          <p:nvPr/>
        </p:nvCxnSpPr>
        <p:spPr>
          <a:xfrm>
            <a:off x="8189912" y="57150"/>
            <a:ext cx="1500" cy="114300"/>
          </a:xfrm>
          <a:prstGeom prst="straightConnector1">
            <a:avLst/>
          </a:prstGeom>
          <a:noFill/>
          <a:ln cap="flat" cmpd="sng" w="12700">
            <a:solidFill>
              <a:srgbClr val="4D4D4D"/>
            </a:solidFill>
            <a:prstDash val="solid"/>
            <a:miter lim="800000"/>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7.jpg"/><Relationship Id="rId4" Type="http://schemas.openxmlformats.org/officeDocument/2006/relationships/image" Target="../media/image1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77.png"/><Relationship Id="rId4" Type="http://schemas.openxmlformats.org/officeDocument/2006/relationships/image" Target="../media/image29.png"/><Relationship Id="rId5"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1.jp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66.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7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hyperlink" Target="http://bobssite.org?q=puppie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55.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47.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54.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67.jpg"/><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65.png"/><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68.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69.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ctrTitle"/>
          </p:nvPr>
        </p:nvSpPr>
        <p:spPr>
          <a:xfrm>
            <a:off x="609600" y="532209"/>
            <a:ext cx="7772400" cy="1257300"/>
          </a:xfrm>
          <a:prstGeom prst="rect">
            <a:avLst/>
          </a:prstGeom>
          <a:noFill/>
          <a:ln>
            <a:noFill/>
          </a:ln>
        </p:spPr>
        <p:txBody>
          <a:bodyPr anchorCtr="0" anchor="b"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rPr lang="en"/>
              <a:t>Sprint Three</a:t>
            </a:r>
          </a:p>
        </p:txBody>
      </p:sp>
      <p:pic>
        <p:nvPicPr>
          <p:cNvPr id="144" name="Shape 144"/>
          <p:cNvPicPr preferRelativeResize="0"/>
          <p:nvPr/>
        </p:nvPicPr>
        <p:blipFill>
          <a:blip r:embed="rId3">
            <a:alphaModFix/>
          </a:blip>
          <a:stretch>
            <a:fillRect/>
          </a:stretch>
        </p:blipFill>
        <p:spPr>
          <a:xfrm>
            <a:off x="609600" y="162500"/>
            <a:ext cx="766650" cy="953800"/>
          </a:xfrm>
          <a:prstGeom prst="rect">
            <a:avLst/>
          </a:prstGeom>
          <a:noFill/>
          <a:ln>
            <a:noFill/>
          </a:ln>
        </p:spPr>
      </p:pic>
      <p:pic>
        <p:nvPicPr>
          <p:cNvPr id="145" name="Shape 145"/>
          <p:cNvPicPr preferRelativeResize="0"/>
          <p:nvPr/>
        </p:nvPicPr>
        <p:blipFill>
          <a:blip r:embed="rId4">
            <a:alphaModFix/>
          </a:blip>
          <a:stretch>
            <a:fillRect/>
          </a:stretch>
        </p:blipFill>
        <p:spPr>
          <a:xfrm>
            <a:off x="3886275" y="1918746"/>
            <a:ext cx="5003549" cy="2613500"/>
          </a:xfrm>
          <a:prstGeom prst="rect">
            <a:avLst/>
          </a:prstGeom>
          <a:noFill/>
          <a:ln>
            <a:noFill/>
          </a:ln>
        </p:spPr>
      </p:pic>
      <p:sp>
        <p:nvSpPr>
          <p:cNvPr id="146" name="Shape 146"/>
          <p:cNvSpPr txBox="1"/>
          <p:nvPr/>
        </p:nvSpPr>
        <p:spPr>
          <a:xfrm>
            <a:off x="778950" y="2658300"/>
            <a:ext cx="3004500" cy="24852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400"/>
              <a:t>Final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lang="en"/>
              <a:t>User Story Illustration</a:t>
            </a:r>
          </a:p>
        </p:txBody>
      </p:sp>
      <p:sp>
        <p:nvSpPr>
          <p:cNvPr id="209" name="Shape 209"/>
          <p:cNvSpPr txBox="1"/>
          <p:nvPr>
            <p:ph idx="1" type="body"/>
          </p:nvPr>
        </p:nvSpPr>
        <p:spPr>
          <a:xfrm>
            <a:off x="609600" y="1371600"/>
            <a:ext cx="3886200" cy="2914800"/>
          </a:xfrm>
          <a:prstGeom prst="rect">
            <a:avLst/>
          </a:prstGeom>
        </p:spPr>
        <p:txBody>
          <a:bodyPr anchorCtr="0" anchor="t" bIns="91425" lIns="91425" rIns="91425" wrap="square" tIns="91425">
            <a:noAutofit/>
          </a:bodyPr>
          <a:lstStyle/>
          <a:p>
            <a:pPr indent="-165100" lvl="0" marL="342900">
              <a:spcBef>
                <a:spcPts val="0"/>
              </a:spcBef>
              <a:buNone/>
            </a:pPr>
            <a:r>
              <a:t/>
            </a:r>
            <a:endParaRPr/>
          </a:p>
        </p:txBody>
      </p:sp>
      <p:sp>
        <p:nvSpPr>
          <p:cNvPr id="210" name="Shape 210"/>
          <p:cNvSpPr txBox="1"/>
          <p:nvPr>
            <p:ph idx="2" type="body"/>
          </p:nvPr>
        </p:nvSpPr>
        <p:spPr>
          <a:xfrm>
            <a:off x="4648200" y="1371600"/>
            <a:ext cx="3886200" cy="2914800"/>
          </a:xfrm>
          <a:prstGeom prst="rect">
            <a:avLst/>
          </a:prstGeom>
        </p:spPr>
        <p:txBody>
          <a:bodyPr anchorCtr="0" anchor="t" bIns="91425" lIns="91425" rIns="91425" wrap="square" tIns="91425">
            <a:noAutofit/>
          </a:bodyPr>
          <a:lstStyle/>
          <a:p>
            <a:pPr indent="-165100" lvl="0" marL="342900">
              <a:spcBef>
                <a:spcPts val="0"/>
              </a:spcBef>
              <a:buNone/>
            </a:pPr>
            <a:r>
              <a:t/>
            </a:r>
            <a:endParaRPr/>
          </a:p>
        </p:txBody>
      </p:sp>
      <p:pic>
        <p:nvPicPr>
          <p:cNvPr id="211" name="Shape 211"/>
          <p:cNvPicPr preferRelativeResize="0"/>
          <p:nvPr/>
        </p:nvPicPr>
        <p:blipFill>
          <a:blip r:embed="rId3">
            <a:alphaModFix/>
          </a:blip>
          <a:stretch>
            <a:fillRect/>
          </a:stretch>
        </p:blipFill>
        <p:spPr>
          <a:xfrm>
            <a:off x="1184025" y="1403600"/>
            <a:ext cx="2737350" cy="2914799"/>
          </a:xfrm>
          <a:prstGeom prst="rect">
            <a:avLst/>
          </a:prstGeom>
          <a:noFill/>
          <a:ln>
            <a:noFill/>
          </a:ln>
        </p:spPr>
      </p:pic>
      <p:pic>
        <p:nvPicPr>
          <p:cNvPr id="212" name="Shape 212"/>
          <p:cNvPicPr preferRelativeResize="0"/>
          <p:nvPr/>
        </p:nvPicPr>
        <p:blipFill>
          <a:blip r:embed="rId4">
            <a:alphaModFix/>
          </a:blip>
          <a:stretch>
            <a:fillRect/>
          </a:stretch>
        </p:blipFill>
        <p:spPr>
          <a:xfrm>
            <a:off x="5303125" y="1371600"/>
            <a:ext cx="2576350" cy="2914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480"/>
              </a:spcBef>
              <a:buNone/>
            </a:pPr>
            <a:r>
              <a:rPr b="1" lang="en"/>
              <a:t>Design - </a:t>
            </a:r>
            <a:r>
              <a:rPr lang="en" sz="2400"/>
              <a:t>Yansen Liu</a:t>
            </a:r>
          </a:p>
        </p:txBody>
      </p:sp>
      <p:sp>
        <p:nvSpPr>
          <p:cNvPr id="218" name="Shape 218"/>
          <p:cNvSpPr txBox="1"/>
          <p:nvPr>
            <p:ph idx="1" type="body"/>
          </p:nvPr>
        </p:nvSpPr>
        <p:spPr>
          <a:xfrm>
            <a:off x="609600" y="1362900"/>
            <a:ext cx="7924800" cy="29148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Char char="▪"/>
            </a:pPr>
            <a:r>
              <a:rPr lang="en"/>
              <a:t>Software Architecture</a:t>
            </a:r>
          </a:p>
          <a:p>
            <a:pPr indent="-381000" lvl="0" marL="457200" rtl="0">
              <a:spcBef>
                <a:spcPts val="0"/>
              </a:spcBef>
              <a:spcAft>
                <a:spcPts val="0"/>
              </a:spcAft>
              <a:buSzPts val="2400"/>
              <a:buChar char="▪"/>
            </a:pPr>
            <a:r>
              <a:rPr lang="en"/>
              <a:t>Model Database</a:t>
            </a:r>
          </a:p>
          <a:p>
            <a:pPr indent="-381000" lvl="0" marL="457200" rtl="0">
              <a:spcBef>
                <a:spcPts val="0"/>
              </a:spcBef>
              <a:spcAft>
                <a:spcPts val="0"/>
              </a:spcAft>
              <a:buSzPts val="2400"/>
              <a:buChar char="▪"/>
            </a:pPr>
            <a:r>
              <a:rPr lang="en"/>
              <a:t>Design Pattern</a:t>
            </a:r>
          </a:p>
          <a:p>
            <a:pPr indent="-381000" lvl="0" marL="457200" rtl="0">
              <a:spcBef>
                <a:spcPts val="0"/>
              </a:spcBef>
              <a:spcAft>
                <a:spcPts val="0"/>
              </a:spcAft>
              <a:buSzPts val="2400"/>
              <a:buChar char="▪"/>
            </a:pPr>
            <a:r>
              <a:rPr lang="en"/>
              <a:t>Class and Method</a:t>
            </a:r>
          </a:p>
          <a:p>
            <a:pPr indent="-381000" lvl="0" marL="457200" rtl="0">
              <a:spcBef>
                <a:spcPts val="0"/>
              </a:spcBef>
              <a:buSzPts val="2400"/>
              <a:buChar char="▪"/>
            </a:pPr>
            <a:r>
              <a:rPr lang="en"/>
              <a:t>Algorithms Used</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225" name="Shape 225"/>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226" name="Shape 226"/>
          <p:cNvSpPr txBox="1"/>
          <p:nvPr>
            <p:ph type="title"/>
          </p:nvPr>
        </p:nvSpPr>
        <p:spPr>
          <a:xfrm>
            <a:off x="90450" y="5138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1" lang="en"/>
              <a:t>Software Architecture</a:t>
            </a:r>
          </a:p>
        </p:txBody>
      </p:sp>
      <p:sp>
        <p:nvSpPr>
          <p:cNvPr id="227" name="Shape 227"/>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lamp-training-course.png" id="228" name="Shape 228"/>
          <p:cNvPicPr preferRelativeResize="0"/>
          <p:nvPr/>
        </p:nvPicPr>
        <p:blipFill>
          <a:blip r:embed="rId3">
            <a:alphaModFix/>
          </a:blip>
          <a:stretch>
            <a:fillRect/>
          </a:stretch>
        </p:blipFill>
        <p:spPr>
          <a:xfrm>
            <a:off x="642375" y="1495775"/>
            <a:ext cx="3810000" cy="2571750"/>
          </a:xfrm>
          <a:prstGeom prst="rect">
            <a:avLst/>
          </a:prstGeom>
          <a:noFill/>
          <a:ln>
            <a:noFill/>
          </a:ln>
        </p:spPr>
      </p:pic>
      <p:pic>
        <p:nvPicPr>
          <p:cNvPr id="229" name="Shape 229"/>
          <p:cNvPicPr preferRelativeResize="0"/>
          <p:nvPr/>
        </p:nvPicPr>
        <p:blipFill>
          <a:blip r:embed="rId4">
            <a:alphaModFix/>
          </a:blip>
          <a:stretch>
            <a:fillRect/>
          </a:stretch>
        </p:blipFill>
        <p:spPr>
          <a:xfrm>
            <a:off x="5592850" y="785325"/>
            <a:ext cx="2658075" cy="3366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220575" y="559300"/>
            <a:ext cx="7924800" cy="514200"/>
          </a:xfrm>
          <a:prstGeom prst="rect">
            <a:avLst/>
          </a:prstGeom>
        </p:spPr>
        <p:txBody>
          <a:bodyPr anchorCtr="0" anchor="t" bIns="91425" lIns="91425" rIns="91425" wrap="square" tIns="91425">
            <a:noAutofit/>
          </a:bodyPr>
          <a:lstStyle/>
          <a:p>
            <a:pPr indent="0" lvl="0" marL="0" rtl="0">
              <a:spcBef>
                <a:spcPts val="0"/>
              </a:spcBef>
              <a:buNone/>
            </a:pPr>
            <a:r>
              <a:rPr b="1" lang="en"/>
              <a:t>Model:</a:t>
            </a:r>
          </a:p>
          <a:p>
            <a:pPr indent="0" lvl="0" marL="0" rtl="0">
              <a:spcBef>
                <a:spcPts val="0"/>
              </a:spcBef>
              <a:buNone/>
            </a:pPr>
            <a:r>
              <a:rPr b="1" lang="en"/>
              <a:t>Database </a:t>
            </a:r>
          </a:p>
        </p:txBody>
      </p:sp>
      <p:pic>
        <p:nvPicPr>
          <p:cNvPr id="235" name="Shape 235"/>
          <p:cNvPicPr preferRelativeResize="0"/>
          <p:nvPr/>
        </p:nvPicPr>
        <p:blipFill>
          <a:blip r:embed="rId3">
            <a:alphaModFix/>
          </a:blip>
          <a:stretch>
            <a:fillRect/>
          </a:stretch>
        </p:blipFill>
        <p:spPr>
          <a:xfrm>
            <a:off x="3842000" y="559300"/>
            <a:ext cx="4995450" cy="3570650"/>
          </a:xfrm>
          <a:prstGeom prst="rect">
            <a:avLst/>
          </a:prstGeom>
          <a:noFill/>
          <a:ln>
            <a:noFill/>
          </a:ln>
        </p:spPr>
      </p:pic>
      <p:pic>
        <p:nvPicPr>
          <p:cNvPr id="236" name="Shape 236"/>
          <p:cNvPicPr preferRelativeResize="0"/>
          <p:nvPr/>
        </p:nvPicPr>
        <p:blipFill>
          <a:blip r:embed="rId4">
            <a:alphaModFix/>
          </a:blip>
          <a:stretch>
            <a:fillRect/>
          </a:stretch>
        </p:blipFill>
        <p:spPr>
          <a:xfrm>
            <a:off x="365875" y="1808525"/>
            <a:ext cx="3363000" cy="27527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type="title"/>
          </p:nvPr>
        </p:nvSpPr>
        <p:spPr>
          <a:xfrm>
            <a:off x="249575" y="479225"/>
            <a:ext cx="7924800" cy="514200"/>
          </a:xfrm>
          <a:prstGeom prst="rect">
            <a:avLst/>
          </a:prstGeom>
        </p:spPr>
        <p:txBody>
          <a:bodyPr anchorCtr="0" anchor="t" bIns="91425" lIns="91425" rIns="91425" wrap="square" tIns="91425">
            <a:noAutofit/>
          </a:bodyPr>
          <a:lstStyle/>
          <a:p>
            <a:pPr indent="0" lvl="0" marL="0" rtl="0">
              <a:spcBef>
                <a:spcPts val="0"/>
              </a:spcBef>
              <a:buNone/>
            </a:pPr>
            <a:r>
              <a:rPr b="1" lang="en"/>
              <a:t>Design Pattern</a:t>
            </a:r>
          </a:p>
        </p:txBody>
      </p:sp>
      <p:pic>
        <p:nvPicPr>
          <p:cNvPr id="242" name="Shape 242"/>
          <p:cNvPicPr preferRelativeResize="0"/>
          <p:nvPr/>
        </p:nvPicPr>
        <p:blipFill>
          <a:blip r:embed="rId3">
            <a:alphaModFix/>
          </a:blip>
          <a:stretch>
            <a:fillRect/>
          </a:stretch>
        </p:blipFill>
        <p:spPr>
          <a:xfrm>
            <a:off x="4320175" y="1238100"/>
            <a:ext cx="4710075" cy="2921250"/>
          </a:xfrm>
          <a:prstGeom prst="rect">
            <a:avLst/>
          </a:prstGeom>
          <a:noFill/>
          <a:ln>
            <a:noFill/>
          </a:ln>
        </p:spPr>
      </p:pic>
      <p:graphicFrame>
        <p:nvGraphicFramePr>
          <p:cNvPr id="243" name="Shape 243"/>
          <p:cNvGraphicFramePr/>
          <p:nvPr/>
        </p:nvGraphicFramePr>
        <p:xfrm>
          <a:off x="249575" y="1238100"/>
          <a:ext cx="3000000" cy="3000000"/>
        </p:xfrm>
        <a:graphic>
          <a:graphicData uri="http://schemas.openxmlformats.org/drawingml/2006/table">
            <a:tbl>
              <a:tblPr>
                <a:noFill/>
                <a:tableStyleId>{D6D9D746-6D2F-4ADE-A56F-88E2ED86E816}</a:tableStyleId>
              </a:tblPr>
              <a:tblGrid>
                <a:gridCol w="1307400"/>
                <a:gridCol w="1307400"/>
                <a:gridCol w="1307400"/>
              </a:tblGrid>
              <a:tr h="195925">
                <a:tc>
                  <a:txBody>
                    <a:bodyPr>
                      <a:noAutofit/>
                    </a:bodyPr>
                    <a:lstStyle/>
                    <a:p>
                      <a:pPr indent="0" lvl="0" marL="0" rtl="0">
                        <a:spcBef>
                          <a:spcPts val="0"/>
                        </a:spcBef>
                        <a:buNone/>
                      </a:pPr>
                      <a:r>
                        <a:rPr lang="en"/>
                        <a:t>Model</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spcBef>
                          <a:spcPts val="0"/>
                        </a:spcBef>
                        <a:buNone/>
                      </a:pPr>
                      <a:r>
                        <a:rPr lang="en"/>
                        <a:t>View</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spcBef>
                          <a:spcPts val="0"/>
                        </a:spcBef>
                        <a:buNone/>
                      </a:pPr>
                      <a:r>
                        <a:rPr lang="en"/>
                        <a:t>Controller</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612850">
                <a:tc>
                  <a:txBody>
                    <a:bodyPr>
                      <a:noAutofit/>
                    </a:bodyPr>
                    <a:lstStyle/>
                    <a:p>
                      <a:pPr indent="0" lvl="0" marL="0" rtl="0">
                        <a:spcBef>
                          <a:spcPts val="0"/>
                        </a:spcBef>
                        <a:buNone/>
                      </a:pPr>
                      <a:r>
                        <a:rPr lang="en"/>
                        <a:t>Database</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spcBef>
                          <a:spcPts val="0"/>
                        </a:spcBef>
                        <a:buNone/>
                      </a:pPr>
                      <a:r>
                        <a:rPr lang="en"/>
                        <a:t>UI, Web Interface</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spcBef>
                          <a:spcPts val="0"/>
                        </a:spcBef>
                        <a:buNone/>
                      </a:pPr>
                      <a:r>
                        <a:rPr lang="en"/>
                        <a:t>Business Logic</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898050">
                <a:tc>
                  <a:txBody>
                    <a:bodyPr>
                      <a:noAutofit/>
                    </a:bodyPr>
                    <a:lstStyle/>
                    <a:p>
                      <a:pPr indent="0" lvl="0" marL="0" rtl="0">
                        <a:spcBef>
                          <a:spcPts val="0"/>
                        </a:spcBef>
                        <a:buNone/>
                      </a:pPr>
                      <a:r>
                        <a:rPr lang="en"/>
                        <a:t>MySQL</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spcBef>
                          <a:spcPts val="0"/>
                        </a:spcBef>
                        <a:buNone/>
                      </a:pPr>
                      <a:r>
                        <a:rPr lang="en"/>
                        <a:t>HTML,CSS,Javascript,JQuery</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spcBef>
                          <a:spcPts val="0"/>
                        </a:spcBef>
                        <a:buNone/>
                      </a:pPr>
                      <a:r>
                        <a:rPr lang="en"/>
                        <a:t>PHP</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281275">
                <a:tc>
                  <a:txBody>
                    <a:bodyPr>
                      <a:noAutofit/>
                    </a:bodyPr>
                    <a:lstStyle/>
                    <a:p>
                      <a:pPr indent="0" lvl="0" marL="0" rtl="0">
                        <a:spcBef>
                          <a:spcPts val="0"/>
                        </a:spcBef>
                        <a:buNone/>
                      </a:pPr>
                      <a:r>
                        <a:rPr lang="en"/>
                        <a:t>Store all the data</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spcBef>
                          <a:spcPts val="0"/>
                        </a:spcBef>
                        <a:buNone/>
                      </a:pPr>
                      <a:r>
                        <a:rPr lang="en"/>
                        <a:t>Present the front-end web page</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spcBef>
                          <a:spcPts val="0"/>
                        </a:spcBef>
                        <a:buNone/>
                      </a:pPr>
                      <a:r>
                        <a:rPr lang="en"/>
                        <a:t>Exchange data between Model and View</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0"/>
              </a:spcBef>
              <a:buNone/>
            </a:pPr>
            <a:r>
              <a:rPr b="1" lang="en"/>
              <a:t>Class and Method</a:t>
            </a:r>
          </a:p>
        </p:txBody>
      </p:sp>
      <p:pic>
        <p:nvPicPr>
          <p:cNvPr id="249" name="Shape 249"/>
          <p:cNvPicPr preferRelativeResize="0"/>
          <p:nvPr/>
        </p:nvPicPr>
        <p:blipFill>
          <a:blip r:embed="rId3">
            <a:alphaModFix/>
          </a:blip>
          <a:stretch>
            <a:fillRect/>
          </a:stretch>
        </p:blipFill>
        <p:spPr>
          <a:xfrm>
            <a:off x="609600" y="1369775"/>
            <a:ext cx="3865525" cy="2828325"/>
          </a:xfrm>
          <a:prstGeom prst="rect">
            <a:avLst/>
          </a:prstGeom>
          <a:noFill/>
          <a:ln>
            <a:noFill/>
          </a:ln>
        </p:spPr>
      </p:pic>
      <p:pic>
        <p:nvPicPr>
          <p:cNvPr id="250" name="Shape 250"/>
          <p:cNvPicPr preferRelativeResize="0"/>
          <p:nvPr/>
        </p:nvPicPr>
        <p:blipFill>
          <a:blip r:embed="rId4">
            <a:alphaModFix/>
          </a:blip>
          <a:stretch>
            <a:fillRect/>
          </a:stretch>
        </p:blipFill>
        <p:spPr>
          <a:xfrm>
            <a:off x="4620425" y="1369775"/>
            <a:ext cx="4070850" cy="2828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0"/>
              </a:spcBef>
              <a:buNone/>
            </a:pPr>
            <a:r>
              <a:rPr b="1" lang="en"/>
              <a:t>Algorithms Used</a:t>
            </a:r>
          </a:p>
        </p:txBody>
      </p:sp>
      <p:pic>
        <p:nvPicPr>
          <p:cNvPr id="256" name="Shape 256"/>
          <p:cNvPicPr preferRelativeResize="0"/>
          <p:nvPr/>
        </p:nvPicPr>
        <p:blipFill>
          <a:blip r:embed="rId3">
            <a:alphaModFix/>
          </a:blip>
          <a:stretch>
            <a:fillRect/>
          </a:stretch>
        </p:blipFill>
        <p:spPr>
          <a:xfrm>
            <a:off x="609600" y="2308300"/>
            <a:ext cx="4149500" cy="2374300"/>
          </a:xfrm>
          <a:prstGeom prst="rect">
            <a:avLst/>
          </a:prstGeom>
          <a:noFill/>
          <a:ln>
            <a:noFill/>
          </a:ln>
        </p:spPr>
      </p:pic>
      <p:sp>
        <p:nvSpPr>
          <p:cNvPr id="257" name="Shape 257"/>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0" lvl="0" marL="0" rtl="0">
              <a:spcBef>
                <a:spcPts val="0"/>
              </a:spcBef>
              <a:buNone/>
            </a:pPr>
            <a:r>
              <a:rPr lang="en" sz="1800"/>
              <a:t>  </a:t>
            </a:r>
            <a:r>
              <a:rPr lang="en" sz="1800"/>
              <a:t>Sort algorithm</a:t>
            </a:r>
          </a:p>
          <a:p>
            <a:pPr indent="0" lvl="0" marL="0" rtl="0">
              <a:spcBef>
                <a:spcPts val="0"/>
              </a:spcBef>
              <a:buNone/>
            </a:pPr>
            <a:r>
              <a:rPr lang="en" sz="1800"/>
              <a:t>  </a:t>
            </a:r>
            <a:r>
              <a:rPr lang="en" sz="1800"/>
              <a:t>K</a:t>
            </a:r>
            <a:r>
              <a:rPr lang="en" sz="1800"/>
              <a:t>MP matching</a:t>
            </a:r>
          </a:p>
          <a:p>
            <a:pPr indent="-69850" lvl="0" marL="0" rtl="0">
              <a:spcBef>
                <a:spcPts val="0"/>
              </a:spcBef>
              <a:buClr>
                <a:schemeClr val="dk1"/>
              </a:buClr>
              <a:buSzPts val="1100"/>
              <a:buFont typeface="Arial"/>
              <a:buNone/>
            </a:pPr>
            <a:r>
              <a:rPr lang="en" sz="1800"/>
              <a:t>  </a:t>
            </a:r>
            <a:r>
              <a:rPr lang="en" sz="1800"/>
              <a:t>Hash algorithms</a:t>
            </a:r>
            <a:r>
              <a:rPr lang="en" sz="1100"/>
              <a:t> </a:t>
            </a:r>
          </a:p>
          <a:p>
            <a:pPr indent="0" lvl="0" marL="0" rtl="0">
              <a:spcBef>
                <a:spcPts val="0"/>
              </a:spcBef>
              <a:buNone/>
            </a:pPr>
            <a:r>
              <a:t/>
            </a:r>
            <a:endParaRPr sz="2200"/>
          </a:p>
          <a:p>
            <a:pPr indent="-190500" lvl="0" marL="342900" rtl="0">
              <a:spcBef>
                <a:spcPts val="0"/>
              </a:spcBef>
              <a:buNone/>
            </a:pPr>
            <a:r>
              <a:t/>
            </a:r>
            <a:endParaRPr sz="2200"/>
          </a:p>
          <a:p>
            <a:pPr indent="-190500" lvl="0" marL="342900" rtl="0">
              <a:spcBef>
                <a:spcPts val="0"/>
              </a:spcBef>
              <a:buNone/>
            </a:pPr>
            <a:r>
              <a:t/>
            </a:r>
            <a:endParaRPr sz="2200"/>
          </a:p>
        </p:txBody>
      </p:sp>
      <p:pic>
        <p:nvPicPr>
          <p:cNvPr descr="300px-SHA-1.png" id="258" name="Shape 258"/>
          <p:cNvPicPr preferRelativeResize="0"/>
          <p:nvPr/>
        </p:nvPicPr>
        <p:blipFill>
          <a:blip r:embed="rId4">
            <a:alphaModFix/>
          </a:blip>
          <a:stretch>
            <a:fillRect/>
          </a:stretch>
        </p:blipFill>
        <p:spPr>
          <a:xfrm>
            <a:off x="5676900" y="1319275"/>
            <a:ext cx="2857500" cy="3019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458100" y="411075"/>
            <a:ext cx="7924800" cy="514200"/>
          </a:xfrm>
          <a:prstGeom prst="rect">
            <a:avLst/>
          </a:prstGeom>
        </p:spPr>
        <p:txBody>
          <a:bodyPr anchorCtr="0" anchor="t" bIns="91425" lIns="91425" rIns="91425" wrap="square" tIns="91425">
            <a:noAutofit/>
          </a:bodyPr>
          <a:lstStyle/>
          <a:p>
            <a:pPr indent="0" lvl="0" marL="0" rtl="0">
              <a:spcBef>
                <a:spcPts val="480"/>
              </a:spcBef>
              <a:buNone/>
            </a:pPr>
            <a:r>
              <a:rPr b="1" lang="en"/>
              <a:t>Configuration</a:t>
            </a:r>
            <a:r>
              <a:rPr b="1" lang="en"/>
              <a:t> </a:t>
            </a:r>
          </a:p>
        </p:txBody>
      </p:sp>
      <p:sp>
        <p:nvSpPr>
          <p:cNvPr id="264" name="Shape 264"/>
          <p:cNvSpPr txBox="1"/>
          <p:nvPr>
            <p:ph idx="1" type="body"/>
          </p:nvPr>
        </p:nvSpPr>
        <p:spPr>
          <a:xfrm>
            <a:off x="1402800" y="1380725"/>
            <a:ext cx="7924800" cy="29148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Char char="▪"/>
            </a:pPr>
            <a:r>
              <a:rPr lang="en"/>
              <a:t>Version Control</a:t>
            </a:r>
          </a:p>
          <a:p>
            <a:pPr indent="-381000" lvl="0" marL="457200" rtl="0">
              <a:spcBef>
                <a:spcPts val="0"/>
              </a:spcBef>
              <a:spcAft>
                <a:spcPts val="0"/>
              </a:spcAft>
              <a:buSzPts val="2400"/>
              <a:buChar char="▪"/>
            </a:pPr>
            <a:r>
              <a:rPr lang="en"/>
              <a:t>Code Review</a:t>
            </a:r>
          </a:p>
          <a:p>
            <a:pPr indent="-381000" lvl="0" marL="457200" rtl="0">
              <a:spcBef>
                <a:spcPts val="0"/>
              </a:spcBef>
              <a:spcAft>
                <a:spcPts val="0"/>
              </a:spcAft>
              <a:buSzPts val="2400"/>
              <a:buChar char="▪"/>
            </a:pPr>
            <a:r>
              <a:rPr lang="en"/>
              <a:t>Integration</a:t>
            </a:r>
          </a:p>
          <a:p>
            <a:pPr indent="-381000" lvl="0" marL="457200" rtl="0">
              <a:spcBef>
                <a:spcPts val="0"/>
              </a:spcBef>
              <a:spcAft>
                <a:spcPts val="0"/>
              </a:spcAft>
              <a:buSzPts val="2400"/>
              <a:buChar char="▪"/>
            </a:pPr>
            <a:r>
              <a:rPr lang="en"/>
              <a:t>Deployment</a:t>
            </a:r>
          </a:p>
          <a:p>
            <a:pPr indent="-381000" lvl="0" marL="457200" rtl="0">
              <a:spcBef>
                <a:spcPts val="0"/>
              </a:spcBef>
              <a:spcAft>
                <a:spcPts val="0"/>
              </a:spcAft>
              <a:buSzPts val="2400"/>
              <a:buChar char="▪"/>
            </a:pPr>
            <a:r>
              <a:rPr lang="en"/>
              <a:t>Project Structure</a:t>
            </a:r>
          </a:p>
          <a:p>
            <a:pPr indent="-381000" lvl="0" marL="457200" rtl="0">
              <a:spcBef>
                <a:spcPts val="0"/>
              </a:spcBef>
              <a:spcAft>
                <a:spcPts val="0"/>
              </a:spcAft>
              <a:buSzPts val="2400"/>
              <a:buChar char="▪"/>
            </a:pPr>
            <a:r>
              <a:rPr lang="en"/>
              <a:t>Techniques</a:t>
            </a:r>
          </a:p>
          <a:p>
            <a:pPr indent="-381000" lvl="0" marL="457200" rtl="0">
              <a:spcBef>
                <a:spcPts val="0"/>
              </a:spcBef>
              <a:buSzPts val="2400"/>
              <a:buChar char="▪"/>
            </a:pPr>
            <a:r>
              <a:rPr lang="en"/>
              <a:t>Refactor</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nvSpPr>
        <p:spPr>
          <a:xfrm>
            <a:off x="159550" y="460650"/>
            <a:ext cx="7924800" cy="5142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3600"/>
              <a:t>Version Control</a:t>
            </a:r>
            <a:r>
              <a:rPr b="1" lang="en" sz="3600">
                <a:solidFill>
                  <a:srgbClr val="000000"/>
                </a:solidFill>
              </a:rPr>
              <a:t> </a:t>
            </a:r>
          </a:p>
        </p:txBody>
      </p:sp>
      <p:pic>
        <p:nvPicPr>
          <p:cNvPr descr="git-tutorial-ii-32-638.jpg" id="270" name="Shape 270"/>
          <p:cNvPicPr preferRelativeResize="0"/>
          <p:nvPr/>
        </p:nvPicPr>
        <p:blipFill>
          <a:blip r:embed="rId3">
            <a:alphaModFix/>
          </a:blip>
          <a:stretch>
            <a:fillRect/>
          </a:stretch>
        </p:blipFill>
        <p:spPr>
          <a:xfrm>
            <a:off x="415975" y="1630975"/>
            <a:ext cx="3261426" cy="2448625"/>
          </a:xfrm>
          <a:prstGeom prst="rect">
            <a:avLst/>
          </a:prstGeom>
          <a:noFill/>
          <a:ln>
            <a:noFill/>
          </a:ln>
        </p:spPr>
      </p:pic>
      <p:sp>
        <p:nvSpPr>
          <p:cNvPr id="271" name="Shape 271"/>
          <p:cNvSpPr txBox="1"/>
          <p:nvPr/>
        </p:nvSpPr>
        <p:spPr>
          <a:xfrm>
            <a:off x="4190125" y="1635500"/>
            <a:ext cx="4634400" cy="2367900"/>
          </a:xfrm>
          <a:prstGeom prst="rect">
            <a:avLst/>
          </a:prstGeom>
          <a:noFill/>
          <a:ln>
            <a:noFill/>
          </a:ln>
        </p:spPr>
        <p:txBody>
          <a:bodyPr anchorCtr="0" anchor="t" bIns="91425" lIns="91425" rIns="91425" wrap="square" tIns="91425">
            <a:noAutofit/>
          </a:bodyPr>
          <a:lstStyle/>
          <a:p>
            <a:pPr indent="-304800" lvl="0" marL="457200" rtl="0">
              <a:lnSpc>
                <a:spcPct val="115000"/>
              </a:lnSpc>
              <a:spcBef>
                <a:spcPts val="0"/>
              </a:spcBef>
              <a:buClr>
                <a:srgbClr val="CC0000"/>
              </a:buClr>
              <a:buSzPts val="1200"/>
              <a:buFont typeface="Times New Roman"/>
              <a:buChar char="▪"/>
            </a:pPr>
            <a:r>
              <a:rPr lang="en" sz="1200">
                <a:solidFill>
                  <a:schemeClr val="dk1"/>
                </a:solidFill>
                <a:latin typeface="Times New Roman"/>
                <a:ea typeface="Times New Roman"/>
                <a:cs typeface="Times New Roman"/>
                <a:sym typeface="Times New Roman"/>
              </a:rPr>
              <a:t>Only configuration leader have the access to main account (Github)</a:t>
            </a:r>
          </a:p>
          <a:p>
            <a:pPr indent="-304800" lvl="0" marL="457200" rtl="0">
              <a:lnSpc>
                <a:spcPct val="115000"/>
              </a:lnSpc>
              <a:spcBef>
                <a:spcPts val="0"/>
              </a:spcBef>
              <a:buClr>
                <a:srgbClr val="CC0000"/>
              </a:buClr>
              <a:buSzPts val="1200"/>
              <a:buFont typeface="Times New Roman"/>
              <a:buChar char="▪"/>
            </a:pPr>
            <a:r>
              <a:rPr lang="en" sz="1200">
                <a:solidFill>
                  <a:schemeClr val="dk1"/>
                </a:solidFill>
                <a:latin typeface="Times New Roman"/>
                <a:ea typeface="Times New Roman"/>
                <a:cs typeface="Times New Roman"/>
                <a:sym typeface="Times New Roman"/>
              </a:rPr>
              <a:t>Developers use their own github account to fork the project repository</a:t>
            </a:r>
          </a:p>
          <a:p>
            <a:pPr indent="-304800" lvl="0" marL="457200" rtl="0">
              <a:lnSpc>
                <a:spcPct val="115000"/>
              </a:lnSpc>
              <a:spcBef>
                <a:spcPts val="0"/>
              </a:spcBef>
              <a:buClr>
                <a:srgbClr val="CC0000"/>
              </a:buClr>
              <a:buSzPts val="1200"/>
              <a:buFont typeface="Times New Roman"/>
              <a:buChar char="▪"/>
            </a:pPr>
            <a:r>
              <a:rPr lang="en" sz="1200">
                <a:solidFill>
                  <a:schemeClr val="dk1"/>
                </a:solidFill>
                <a:latin typeface="Times New Roman"/>
                <a:ea typeface="Times New Roman"/>
                <a:cs typeface="Times New Roman"/>
                <a:sym typeface="Times New Roman"/>
              </a:rPr>
              <a:t>Developers can create master and child branch on their own github and local machine</a:t>
            </a:r>
          </a:p>
          <a:p>
            <a:pPr indent="-304800" lvl="0" marL="457200" rtl="0">
              <a:lnSpc>
                <a:spcPct val="115000"/>
              </a:lnSpc>
              <a:spcBef>
                <a:spcPts val="0"/>
              </a:spcBef>
              <a:buClr>
                <a:srgbClr val="CC0000"/>
              </a:buClr>
              <a:buSzPts val="1200"/>
              <a:buFont typeface="Times New Roman"/>
              <a:buChar char="▪"/>
            </a:pPr>
            <a:r>
              <a:rPr lang="en" sz="1200">
                <a:solidFill>
                  <a:schemeClr val="dk1"/>
                </a:solidFill>
                <a:latin typeface="Times New Roman"/>
                <a:ea typeface="Times New Roman"/>
                <a:cs typeface="Times New Roman"/>
                <a:sym typeface="Times New Roman"/>
              </a:rPr>
              <a:t>Developers can push to their own github account freely </a:t>
            </a:r>
          </a:p>
          <a:p>
            <a:pPr indent="-304800" lvl="0" marL="457200" rtl="0">
              <a:lnSpc>
                <a:spcPct val="115000"/>
              </a:lnSpc>
              <a:spcBef>
                <a:spcPts val="0"/>
              </a:spcBef>
              <a:buClr>
                <a:srgbClr val="CC0000"/>
              </a:buClr>
              <a:buSzPts val="1200"/>
              <a:buFont typeface="Times New Roman"/>
              <a:buChar char="▪"/>
            </a:pPr>
            <a:r>
              <a:rPr lang="en" sz="1200">
                <a:solidFill>
                  <a:schemeClr val="dk1"/>
                </a:solidFill>
                <a:latin typeface="Times New Roman"/>
                <a:ea typeface="Times New Roman"/>
                <a:cs typeface="Times New Roman"/>
                <a:sym typeface="Times New Roman"/>
              </a:rPr>
              <a:t>If developers want to push to the main account, he or she has to pull new request on github, then configuration leader will check the code and decide if merge request or not</a:t>
            </a:r>
          </a:p>
          <a:p>
            <a:pPr indent="-304800" lvl="0" marL="457200" rtl="0">
              <a:lnSpc>
                <a:spcPct val="115000"/>
              </a:lnSpc>
              <a:spcBef>
                <a:spcPts val="0"/>
              </a:spcBef>
              <a:buClr>
                <a:srgbClr val="CC0000"/>
              </a:buClr>
              <a:buSzPts val="1200"/>
              <a:buFont typeface="Times New Roman"/>
              <a:buChar char="▪"/>
            </a:pPr>
            <a:r>
              <a:rPr lang="en" sz="1200">
                <a:solidFill>
                  <a:schemeClr val="dk1"/>
                </a:solidFill>
                <a:latin typeface="Times New Roman"/>
                <a:ea typeface="Times New Roman"/>
                <a:cs typeface="Times New Roman"/>
                <a:sym typeface="Times New Roman"/>
              </a:rPr>
              <a:t>Since we use git and github, it is easy to rollback to specific version</a:t>
            </a:r>
          </a:p>
        </p:txBody>
      </p:sp>
      <p:pic>
        <p:nvPicPr>
          <p:cNvPr descr="github-collab-retina-preview.gif" id="272" name="Shape 272"/>
          <p:cNvPicPr preferRelativeResize="0"/>
          <p:nvPr/>
        </p:nvPicPr>
        <p:blipFill>
          <a:blip r:embed="rId4">
            <a:alphaModFix/>
          </a:blip>
          <a:stretch>
            <a:fillRect/>
          </a:stretch>
        </p:blipFill>
        <p:spPr>
          <a:xfrm>
            <a:off x="4310075" y="546446"/>
            <a:ext cx="850125" cy="850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t/>
            </a:r>
            <a:endParaRPr/>
          </a:p>
        </p:txBody>
      </p:sp>
      <p:sp>
        <p:nvSpPr>
          <p:cNvPr id="279" name="Shape 279"/>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280" name="Shape 280"/>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281" name="Shape 281"/>
          <p:cNvSpPr txBox="1"/>
          <p:nvPr>
            <p:ph type="title"/>
          </p:nvPr>
        </p:nvSpPr>
        <p:spPr>
          <a:xfrm>
            <a:off x="90450" y="36140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1" lang="en"/>
              <a:t>Code Review</a:t>
            </a:r>
          </a:p>
        </p:txBody>
      </p:sp>
      <p:sp>
        <p:nvSpPr>
          <p:cNvPr id="282" name="Shape 282"/>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Screen Shot 2017-10-25 at 4.42.22 PM.png" id="283" name="Shape 283"/>
          <p:cNvPicPr preferRelativeResize="0"/>
          <p:nvPr/>
        </p:nvPicPr>
        <p:blipFill>
          <a:blip r:embed="rId3">
            <a:alphaModFix/>
          </a:blip>
          <a:stretch>
            <a:fillRect/>
          </a:stretch>
        </p:blipFill>
        <p:spPr>
          <a:xfrm>
            <a:off x="931125" y="1227625"/>
            <a:ext cx="3798950" cy="3273150"/>
          </a:xfrm>
          <a:prstGeom prst="rect">
            <a:avLst/>
          </a:prstGeom>
          <a:noFill/>
          <a:ln>
            <a:noFill/>
          </a:ln>
        </p:spPr>
      </p:pic>
      <p:sp>
        <p:nvSpPr>
          <p:cNvPr id="284" name="Shape 284"/>
          <p:cNvSpPr txBox="1"/>
          <p:nvPr/>
        </p:nvSpPr>
        <p:spPr>
          <a:xfrm>
            <a:off x="5257300" y="1626900"/>
            <a:ext cx="4903200" cy="2268900"/>
          </a:xfrm>
          <a:prstGeom prst="rect">
            <a:avLst/>
          </a:prstGeom>
          <a:noFill/>
          <a:ln>
            <a:noFill/>
          </a:ln>
        </p:spPr>
        <p:txBody>
          <a:bodyPr anchorCtr="0" anchor="t" bIns="91425" lIns="91425" rIns="91425" wrap="square" tIns="91425">
            <a:noAutofit/>
          </a:bodyPr>
          <a:lstStyle/>
          <a:p>
            <a:pPr indent="-317500" lvl="0" marL="457200" rtl="0">
              <a:lnSpc>
                <a:spcPct val="150000"/>
              </a:lnSpc>
              <a:spcBef>
                <a:spcPts val="0"/>
              </a:spcBef>
              <a:spcAft>
                <a:spcPts val="0"/>
              </a:spcAft>
              <a:buSzPts val="1400"/>
              <a:buChar char="●"/>
            </a:pPr>
            <a:r>
              <a:rPr lang="en"/>
              <a:t>Finding bugs early</a:t>
            </a:r>
          </a:p>
          <a:p>
            <a:pPr indent="-317500" lvl="0" marL="457200" rtl="0">
              <a:lnSpc>
                <a:spcPct val="150000"/>
              </a:lnSpc>
              <a:spcBef>
                <a:spcPts val="0"/>
              </a:spcBef>
              <a:spcAft>
                <a:spcPts val="0"/>
              </a:spcAft>
              <a:buSzPts val="1400"/>
              <a:buChar char="●"/>
            </a:pPr>
            <a:r>
              <a:rPr lang="en"/>
              <a:t>Coding standards compliance.</a:t>
            </a:r>
          </a:p>
          <a:p>
            <a:pPr indent="-317500" lvl="0" marL="457200" rtl="0">
              <a:lnSpc>
                <a:spcPct val="150000"/>
              </a:lnSpc>
              <a:spcBef>
                <a:spcPts val="0"/>
              </a:spcBef>
              <a:spcAft>
                <a:spcPts val="0"/>
              </a:spcAft>
              <a:buSzPts val="1400"/>
              <a:buChar char="●"/>
            </a:pPr>
            <a:r>
              <a:rPr lang="en"/>
              <a:t>Teaching and sharing knowledge.</a:t>
            </a:r>
          </a:p>
          <a:p>
            <a:pPr indent="-317500" lvl="0" marL="457200" rtl="0">
              <a:lnSpc>
                <a:spcPct val="150000"/>
              </a:lnSpc>
              <a:spcBef>
                <a:spcPts val="0"/>
              </a:spcBef>
              <a:spcAft>
                <a:spcPts val="0"/>
              </a:spcAft>
              <a:buSzPts val="1400"/>
              <a:buChar char="●"/>
            </a:pPr>
            <a:r>
              <a:rPr lang="en"/>
              <a:t>Consistent design and implementation.</a:t>
            </a:r>
          </a:p>
          <a:p>
            <a:pPr indent="-317500" lvl="0" marL="457200" rtl="0">
              <a:lnSpc>
                <a:spcPct val="150000"/>
              </a:lnSpc>
              <a:spcBef>
                <a:spcPts val="0"/>
              </a:spcBef>
              <a:spcAft>
                <a:spcPts val="0"/>
              </a:spcAft>
              <a:buSzPts val="1400"/>
              <a:buChar char="●"/>
            </a:pPr>
            <a:r>
              <a:rPr lang="en"/>
              <a:t>Higher software security.</a:t>
            </a:r>
          </a:p>
          <a:p>
            <a:pPr indent="-317500" lvl="0" marL="457200" rtl="0">
              <a:lnSpc>
                <a:spcPct val="150000"/>
              </a:lnSpc>
              <a:spcBef>
                <a:spcPts val="0"/>
              </a:spcBef>
              <a:buSzPts val="1400"/>
              <a:buChar char="●"/>
            </a:pPr>
            <a:r>
              <a:rPr lang="en"/>
              <a:t>Confidence of stakeholders</a:t>
            </a:r>
          </a:p>
          <a:p>
            <a:pPr indent="0" lvl="0" marL="0" rt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idx="1" type="body"/>
          </p:nvPr>
        </p:nvSpPr>
        <p:spPr>
          <a:xfrm>
            <a:off x="533400" y="381000"/>
            <a:ext cx="7924800" cy="2914800"/>
          </a:xfrm>
          <a:prstGeom prst="rect">
            <a:avLst/>
          </a:prstGeom>
        </p:spPr>
        <p:txBody>
          <a:bodyPr anchorCtr="0" anchor="t" bIns="91425" lIns="91425" rIns="91425" wrap="square" tIns="91425">
            <a:noAutofit/>
          </a:bodyPr>
          <a:lstStyle/>
          <a:p>
            <a:pPr indent="-381000" lvl="0" marL="457200" rtl="0">
              <a:spcBef>
                <a:spcPts val="0"/>
              </a:spcBef>
              <a:buSzPts val="2400"/>
              <a:buChar char="▪"/>
            </a:pPr>
            <a:r>
              <a:rPr lang="en"/>
              <a:t>Team members &amp; Roles</a:t>
            </a:r>
          </a:p>
          <a:p>
            <a:pPr indent="0" lvl="0" marL="0" rtl="0">
              <a:spcBef>
                <a:spcPts val="0"/>
              </a:spcBef>
              <a:buNone/>
            </a:pPr>
            <a:r>
              <a:t/>
            </a:r>
            <a:endParaRPr/>
          </a:p>
        </p:txBody>
      </p:sp>
      <p:graphicFrame>
        <p:nvGraphicFramePr>
          <p:cNvPr id="152" name="Shape 152"/>
          <p:cNvGraphicFramePr/>
          <p:nvPr/>
        </p:nvGraphicFramePr>
        <p:xfrm>
          <a:off x="1060775" y="1006050"/>
          <a:ext cx="3000000" cy="3000000"/>
        </p:xfrm>
        <a:graphic>
          <a:graphicData uri="http://schemas.openxmlformats.org/drawingml/2006/table">
            <a:tbl>
              <a:tblPr>
                <a:noFill/>
                <a:tableStyleId>{D6D9D746-6D2F-4ADE-A56F-88E2ED86E816}</a:tableStyleId>
              </a:tblPr>
              <a:tblGrid>
                <a:gridCol w="2413000"/>
                <a:gridCol w="2413000"/>
                <a:gridCol w="2413000"/>
              </a:tblGrid>
              <a:tr h="236900">
                <a:tc>
                  <a:txBody>
                    <a:bodyPr>
                      <a:noAutofit/>
                    </a:bodyPr>
                    <a:lstStyle/>
                    <a:p>
                      <a:pPr indent="0" lvl="0" marL="0" rtl="0">
                        <a:spcBef>
                          <a:spcPts val="0"/>
                        </a:spcBef>
                        <a:buNone/>
                      </a:pPr>
                      <a:r>
                        <a:rPr lang="en"/>
                        <a:t>Team Member</a:t>
                      </a:r>
                    </a:p>
                  </a:txBody>
                  <a:tcPr marT="91425" marB="91425" marR="91425" marL="91425"/>
                </a:tc>
                <a:tc>
                  <a:txBody>
                    <a:bodyPr>
                      <a:noAutofit/>
                    </a:bodyPr>
                    <a:lstStyle/>
                    <a:p>
                      <a:pPr indent="0" lvl="0" marL="0" rtl="0">
                        <a:spcBef>
                          <a:spcPts val="0"/>
                        </a:spcBef>
                        <a:buNone/>
                      </a:pPr>
                      <a:r>
                        <a:rPr lang="en"/>
                        <a:t>Roles</a:t>
                      </a:r>
                    </a:p>
                  </a:txBody>
                  <a:tcPr marT="91425" marB="91425" marR="91425" marL="91425"/>
                </a:tc>
                <a:tc>
                  <a:txBody>
                    <a:bodyPr>
                      <a:noAutofit/>
                    </a:bodyPr>
                    <a:lstStyle/>
                    <a:p>
                      <a:pPr indent="0" lvl="0" marL="0" rtl="0">
                        <a:spcBef>
                          <a:spcPts val="0"/>
                        </a:spcBef>
                        <a:buNone/>
                      </a:pPr>
                      <a:r>
                        <a:rPr lang="en"/>
                        <a:t>Scrum Roles</a:t>
                      </a:r>
                    </a:p>
                  </a:txBody>
                  <a:tcPr marT="91425" marB="91425" marR="91425" marL="91425"/>
                </a:tc>
              </a:tr>
              <a:tr h="236900">
                <a:tc>
                  <a:txBody>
                    <a:bodyPr>
                      <a:noAutofit/>
                    </a:bodyPr>
                    <a:lstStyle/>
                    <a:p>
                      <a:pPr indent="0" lvl="0" marL="0" rtl="0">
                        <a:spcBef>
                          <a:spcPts val="0"/>
                        </a:spcBef>
                        <a:buNone/>
                      </a:pPr>
                      <a:r>
                        <a:rPr lang="en"/>
                        <a:t>Dawei Li</a:t>
                      </a:r>
                    </a:p>
                  </a:txBody>
                  <a:tcPr marT="91425" marB="91425" marR="91425" marL="91425"/>
                </a:tc>
                <a:tc>
                  <a:txBody>
                    <a:bodyPr>
                      <a:noAutofit/>
                    </a:bodyPr>
                    <a:lstStyle/>
                    <a:p>
                      <a:pPr indent="0" lvl="0" marL="0" rtl="0">
                        <a:spcBef>
                          <a:spcPts val="0"/>
                        </a:spcBef>
                        <a:buNone/>
                      </a:pPr>
                      <a:r>
                        <a:rPr lang="en"/>
                        <a:t>Team Leader</a:t>
                      </a:r>
                    </a:p>
                  </a:txBody>
                  <a:tcPr marT="91425" marB="91425" marR="91425" marL="91425"/>
                </a:tc>
                <a:tc>
                  <a:txBody>
                    <a:bodyPr>
                      <a:noAutofit/>
                    </a:bodyPr>
                    <a:lstStyle/>
                    <a:p>
                      <a:pPr indent="0" lvl="0" marL="0" rtl="0">
                        <a:spcBef>
                          <a:spcPts val="0"/>
                        </a:spcBef>
                        <a:buNone/>
                      </a:pPr>
                      <a:r>
                        <a:rPr lang="en"/>
                        <a:t>P.O., Scrum Master</a:t>
                      </a:r>
                    </a:p>
                  </a:txBody>
                  <a:tcPr marT="91425" marB="91425" marR="91425" marL="91425"/>
                </a:tc>
              </a:tr>
              <a:tr h="236900">
                <a:tc>
                  <a:txBody>
                    <a:bodyPr>
                      <a:noAutofit/>
                    </a:bodyPr>
                    <a:lstStyle/>
                    <a:p>
                      <a:pPr indent="0" lvl="0" marL="0" rtl="0">
                        <a:spcBef>
                          <a:spcPts val="0"/>
                        </a:spcBef>
                        <a:buNone/>
                      </a:pPr>
                      <a:r>
                        <a:rPr lang="en"/>
                        <a:t>Xiang Chen</a:t>
                      </a:r>
                    </a:p>
                  </a:txBody>
                  <a:tcPr marT="91425" marB="91425" marR="91425" marL="91425"/>
                </a:tc>
                <a:tc>
                  <a:txBody>
                    <a:bodyPr>
                      <a:noAutofit/>
                    </a:bodyPr>
                    <a:lstStyle/>
                    <a:p>
                      <a:pPr indent="0" lvl="0" marL="0" rtl="0">
                        <a:spcBef>
                          <a:spcPts val="0"/>
                        </a:spcBef>
                        <a:buNone/>
                      </a:pPr>
                      <a:r>
                        <a:rPr lang="en"/>
                        <a:t>Config. L., Envir. L.</a:t>
                      </a:r>
                    </a:p>
                  </a:txBody>
                  <a:tcPr marT="91425" marB="91425" marR="91425" marL="91425"/>
                </a:tc>
                <a:tc>
                  <a:txBody>
                    <a:bodyPr>
                      <a:noAutofit/>
                    </a:bodyPr>
                    <a:lstStyle/>
                    <a:p>
                      <a:pPr indent="0" lvl="0" marL="0" rtl="0">
                        <a:spcBef>
                          <a:spcPts val="0"/>
                        </a:spcBef>
                        <a:buNone/>
                      </a:pPr>
                      <a:r>
                        <a:rPr lang="en"/>
                        <a:t>P.O., Developer</a:t>
                      </a:r>
                    </a:p>
                  </a:txBody>
                  <a:tcPr marT="91425" marB="91425" marR="91425" marL="91425"/>
                </a:tc>
              </a:tr>
              <a:tr h="236900">
                <a:tc>
                  <a:txBody>
                    <a:bodyPr>
                      <a:noAutofit/>
                    </a:bodyPr>
                    <a:lstStyle/>
                    <a:p>
                      <a:pPr indent="0" lvl="0" marL="0" rtl="0">
                        <a:spcBef>
                          <a:spcPts val="0"/>
                        </a:spcBef>
                        <a:buNone/>
                      </a:pPr>
                      <a:r>
                        <a:rPr lang="en"/>
                        <a:t>Yansen Liu</a:t>
                      </a:r>
                    </a:p>
                  </a:txBody>
                  <a:tcPr marT="91425" marB="91425" marR="91425" marL="91425"/>
                </a:tc>
                <a:tc>
                  <a:txBody>
                    <a:bodyPr>
                      <a:noAutofit/>
                    </a:bodyPr>
                    <a:lstStyle/>
                    <a:p>
                      <a:pPr indent="0" lvl="0" marL="0" rtl="0">
                        <a:spcBef>
                          <a:spcPts val="0"/>
                        </a:spcBef>
                        <a:buNone/>
                      </a:pPr>
                      <a:r>
                        <a:rPr lang="en"/>
                        <a:t>Design Leader</a:t>
                      </a:r>
                    </a:p>
                  </a:txBody>
                  <a:tcPr marT="91425" marB="91425" marR="91425" marL="91425"/>
                </a:tc>
                <a:tc>
                  <a:txBody>
                    <a:bodyPr>
                      <a:noAutofit/>
                    </a:bodyPr>
                    <a:lstStyle/>
                    <a:p>
                      <a:pPr indent="0" lvl="0" marL="0" rtl="0">
                        <a:spcBef>
                          <a:spcPts val="0"/>
                        </a:spcBef>
                        <a:buNone/>
                      </a:pPr>
                      <a:r>
                        <a:rPr lang="en"/>
                        <a:t>P.O., Developer</a:t>
                      </a:r>
                    </a:p>
                  </a:txBody>
                  <a:tcPr marT="91425" marB="91425" marR="91425" marL="91425"/>
                </a:tc>
              </a:tr>
              <a:tr h="236900">
                <a:tc>
                  <a:txBody>
                    <a:bodyPr>
                      <a:noAutofit/>
                    </a:bodyPr>
                    <a:lstStyle/>
                    <a:p>
                      <a:pPr indent="0" lvl="0" marL="0" rtl="0">
                        <a:spcBef>
                          <a:spcPts val="0"/>
                        </a:spcBef>
                        <a:buNone/>
                      </a:pPr>
                      <a:r>
                        <a:rPr lang="en"/>
                        <a:t>Yuhao Wu</a:t>
                      </a:r>
                    </a:p>
                  </a:txBody>
                  <a:tcPr marT="91425" marB="91425" marR="91425" marL="91425"/>
                </a:tc>
                <a:tc>
                  <a:txBody>
                    <a:bodyPr>
                      <a:noAutofit/>
                    </a:bodyPr>
                    <a:lstStyle/>
                    <a:p>
                      <a:pPr indent="-69850" lvl="0" marL="0" rtl="0">
                        <a:spcBef>
                          <a:spcPts val="0"/>
                        </a:spcBef>
                        <a:buClr>
                          <a:schemeClr val="dk1"/>
                        </a:buClr>
                        <a:buSzPts val="1100"/>
                        <a:buFont typeface="Arial"/>
                        <a:buNone/>
                      </a:pPr>
                      <a:r>
                        <a:rPr lang="en">
                          <a:solidFill>
                            <a:schemeClr val="dk1"/>
                          </a:solidFill>
                        </a:rPr>
                        <a:t>Team Member</a:t>
                      </a:r>
                    </a:p>
                  </a:txBody>
                  <a:tcPr marT="91425" marB="91425" marR="91425" marL="91425"/>
                </a:tc>
                <a:tc>
                  <a:txBody>
                    <a:bodyPr>
                      <a:noAutofit/>
                    </a:bodyPr>
                    <a:lstStyle/>
                    <a:p>
                      <a:pPr indent="0" lvl="0" marL="0" rtl="0">
                        <a:spcBef>
                          <a:spcPts val="0"/>
                        </a:spcBef>
                        <a:buNone/>
                      </a:pPr>
                      <a:r>
                        <a:rPr lang="en"/>
                        <a:t>P.O., Developer</a:t>
                      </a:r>
                    </a:p>
                  </a:txBody>
                  <a:tcPr marT="91425" marB="91425" marR="91425" marL="91425"/>
                </a:tc>
              </a:tr>
              <a:tr h="236900">
                <a:tc>
                  <a:txBody>
                    <a:bodyPr>
                      <a:noAutofit/>
                    </a:bodyPr>
                    <a:lstStyle/>
                    <a:p>
                      <a:pPr indent="0" lvl="0" marL="0" rtl="0">
                        <a:spcBef>
                          <a:spcPts val="0"/>
                        </a:spcBef>
                        <a:buNone/>
                      </a:pPr>
                      <a:r>
                        <a:rPr lang="en"/>
                        <a:t>Weicheng Yu</a:t>
                      </a:r>
                    </a:p>
                  </a:txBody>
                  <a:tcPr marT="91425" marB="91425" marR="91425" marL="91425"/>
                </a:tc>
                <a:tc>
                  <a:txBody>
                    <a:bodyPr>
                      <a:noAutofit/>
                    </a:bodyPr>
                    <a:lstStyle/>
                    <a:p>
                      <a:pPr indent="0" lvl="0" marL="0" rtl="0">
                        <a:spcBef>
                          <a:spcPts val="0"/>
                        </a:spcBef>
                        <a:buNone/>
                      </a:pPr>
                      <a:r>
                        <a:rPr lang="en"/>
                        <a:t>Backup L., Security L.</a:t>
                      </a:r>
                    </a:p>
                  </a:txBody>
                  <a:tcPr marT="91425" marB="91425" marR="91425" marL="91425"/>
                </a:tc>
                <a:tc>
                  <a:txBody>
                    <a:bodyPr>
                      <a:noAutofit/>
                    </a:bodyPr>
                    <a:lstStyle/>
                    <a:p>
                      <a:pPr indent="0" lvl="0" marL="0" rtl="0">
                        <a:spcBef>
                          <a:spcPts val="0"/>
                        </a:spcBef>
                        <a:buNone/>
                      </a:pPr>
                      <a:r>
                        <a:rPr lang="en"/>
                        <a:t>P.O., Developer</a:t>
                      </a:r>
                    </a:p>
                  </a:txBody>
                  <a:tcPr marT="91425" marB="91425" marR="91425" marL="91425"/>
                </a:tc>
              </a:tr>
              <a:tr h="236900">
                <a:tc>
                  <a:txBody>
                    <a:bodyPr>
                      <a:noAutofit/>
                    </a:bodyPr>
                    <a:lstStyle/>
                    <a:p>
                      <a:pPr indent="0" lvl="0" marL="0" rtl="0">
                        <a:spcBef>
                          <a:spcPts val="0"/>
                        </a:spcBef>
                        <a:buNone/>
                      </a:pPr>
                      <a:r>
                        <a:rPr lang="en"/>
                        <a:t>Chen Shou</a:t>
                      </a:r>
                    </a:p>
                  </a:txBody>
                  <a:tcPr marT="91425" marB="91425" marR="91425" marL="91425"/>
                </a:tc>
                <a:tc>
                  <a:txBody>
                    <a:bodyPr>
                      <a:noAutofit/>
                    </a:bodyPr>
                    <a:lstStyle/>
                    <a:p>
                      <a:pPr indent="0" lvl="0" marL="0" rtl="0">
                        <a:spcBef>
                          <a:spcPts val="0"/>
                        </a:spcBef>
                        <a:buNone/>
                      </a:pPr>
                      <a:r>
                        <a:rPr lang="en"/>
                        <a:t>Requirement Leader</a:t>
                      </a:r>
                    </a:p>
                  </a:txBody>
                  <a:tcPr marT="91425" marB="91425" marR="91425" marL="91425"/>
                </a:tc>
                <a:tc>
                  <a:txBody>
                    <a:bodyPr>
                      <a:noAutofit/>
                    </a:bodyPr>
                    <a:lstStyle/>
                    <a:p>
                      <a:pPr indent="0" lvl="0" marL="0" rtl="0">
                        <a:spcBef>
                          <a:spcPts val="0"/>
                        </a:spcBef>
                        <a:buNone/>
                      </a:pPr>
                      <a:r>
                        <a:rPr lang="en"/>
                        <a:t>P.O., Developer</a:t>
                      </a:r>
                    </a:p>
                  </a:txBody>
                  <a:tcPr marT="91425" marB="91425" marR="91425" marL="91425"/>
                </a:tc>
              </a:tr>
              <a:tr h="236900">
                <a:tc>
                  <a:txBody>
                    <a:bodyPr>
                      <a:noAutofit/>
                    </a:bodyPr>
                    <a:lstStyle/>
                    <a:p>
                      <a:pPr indent="0" lvl="0" marL="0" rtl="0">
                        <a:spcBef>
                          <a:spcPts val="0"/>
                        </a:spcBef>
                        <a:buNone/>
                      </a:pPr>
                      <a:r>
                        <a:rPr lang="en"/>
                        <a:t>Lu Min</a:t>
                      </a:r>
                    </a:p>
                  </a:txBody>
                  <a:tcPr marT="91425" marB="91425" marR="91425" marL="91425"/>
                </a:tc>
                <a:tc>
                  <a:txBody>
                    <a:bodyPr>
                      <a:noAutofit/>
                    </a:bodyPr>
                    <a:lstStyle/>
                    <a:p>
                      <a:pPr indent="0" lvl="0" marL="0" rtl="0">
                        <a:spcBef>
                          <a:spcPts val="0"/>
                        </a:spcBef>
                        <a:buNone/>
                      </a:pPr>
                      <a:r>
                        <a:rPr lang="en"/>
                        <a:t>QA Leader</a:t>
                      </a:r>
                    </a:p>
                  </a:txBody>
                  <a:tcPr marT="91425" marB="91425" marR="91425" marL="91425"/>
                </a:tc>
                <a:tc>
                  <a:txBody>
                    <a:bodyPr>
                      <a:noAutofit/>
                    </a:bodyPr>
                    <a:lstStyle/>
                    <a:p>
                      <a:pPr indent="0" lvl="0" marL="0" rtl="0">
                        <a:spcBef>
                          <a:spcPts val="0"/>
                        </a:spcBef>
                        <a:buNone/>
                      </a:pPr>
                      <a:r>
                        <a:rPr lang="en"/>
                        <a:t>P.O., Developer</a:t>
                      </a: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nvSpPr>
        <p:spPr>
          <a:xfrm>
            <a:off x="625475" y="0"/>
            <a:ext cx="5105400" cy="228600"/>
          </a:xfrm>
          <a:prstGeom prst="rect">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chemeClr val="lt1"/>
              </a:buClr>
              <a:buFont typeface="Arial"/>
              <a:buNone/>
            </a:pPr>
            <a:r>
              <a:t/>
            </a:r>
            <a:endParaRPr/>
          </a:p>
        </p:txBody>
      </p:sp>
      <p:sp>
        <p:nvSpPr>
          <p:cNvPr id="291" name="Shape 291"/>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292" name="Shape 292"/>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293" name="Shape 293"/>
          <p:cNvSpPr txBox="1"/>
          <p:nvPr>
            <p:ph type="title"/>
          </p:nvPr>
        </p:nvSpPr>
        <p:spPr>
          <a:xfrm>
            <a:off x="165100" y="350375"/>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1" lang="en"/>
              <a:t>Integration</a:t>
            </a:r>
          </a:p>
        </p:txBody>
      </p:sp>
      <p:sp>
        <p:nvSpPr>
          <p:cNvPr id="294" name="Shape 294"/>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Screen Shot 2017-10-25 at 4.42.39 PM.png" id="295" name="Shape 295"/>
          <p:cNvPicPr preferRelativeResize="0"/>
          <p:nvPr/>
        </p:nvPicPr>
        <p:blipFill>
          <a:blip r:embed="rId3">
            <a:alphaModFix/>
          </a:blip>
          <a:stretch>
            <a:fillRect/>
          </a:stretch>
        </p:blipFill>
        <p:spPr>
          <a:xfrm>
            <a:off x="375525" y="1163325"/>
            <a:ext cx="3862375" cy="2443399"/>
          </a:xfrm>
          <a:prstGeom prst="rect">
            <a:avLst/>
          </a:prstGeom>
          <a:noFill/>
          <a:ln>
            <a:noFill/>
          </a:ln>
        </p:spPr>
      </p:pic>
      <p:pic>
        <p:nvPicPr>
          <p:cNvPr descr="Screen Shot 2017-10-25 at 4.48.53 PM.png" id="296" name="Shape 296"/>
          <p:cNvPicPr preferRelativeResize="0"/>
          <p:nvPr/>
        </p:nvPicPr>
        <p:blipFill>
          <a:blip r:embed="rId4">
            <a:alphaModFix/>
          </a:blip>
          <a:stretch>
            <a:fillRect/>
          </a:stretch>
        </p:blipFill>
        <p:spPr>
          <a:xfrm>
            <a:off x="5008925" y="1163324"/>
            <a:ext cx="3699178" cy="1039100"/>
          </a:xfrm>
          <a:prstGeom prst="rect">
            <a:avLst/>
          </a:prstGeom>
          <a:noFill/>
          <a:ln>
            <a:noFill/>
          </a:ln>
        </p:spPr>
      </p:pic>
      <p:pic>
        <p:nvPicPr>
          <p:cNvPr descr="Screen Shot 2017-10-25 at 4.53.31 PM.png" id="297" name="Shape 297"/>
          <p:cNvPicPr preferRelativeResize="0"/>
          <p:nvPr/>
        </p:nvPicPr>
        <p:blipFill>
          <a:blip r:embed="rId5">
            <a:alphaModFix/>
          </a:blip>
          <a:stretch>
            <a:fillRect/>
          </a:stretch>
        </p:blipFill>
        <p:spPr>
          <a:xfrm>
            <a:off x="5061688" y="2534725"/>
            <a:ext cx="3862375" cy="1630416"/>
          </a:xfrm>
          <a:prstGeom prst="rect">
            <a:avLst/>
          </a:prstGeom>
          <a:noFill/>
          <a:ln>
            <a:noFill/>
          </a:ln>
        </p:spPr>
      </p:pic>
      <p:sp>
        <p:nvSpPr>
          <p:cNvPr id="298" name="Shape 298"/>
          <p:cNvSpPr txBox="1"/>
          <p:nvPr/>
        </p:nvSpPr>
        <p:spPr>
          <a:xfrm>
            <a:off x="3100455" y="451875"/>
            <a:ext cx="4365300" cy="615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a:t>Leverage Github for integration</a:t>
            </a:r>
          </a:p>
        </p:txBody>
      </p:sp>
      <p:sp>
        <p:nvSpPr>
          <p:cNvPr id="299" name="Shape 299"/>
          <p:cNvSpPr txBox="1"/>
          <p:nvPr/>
        </p:nvSpPr>
        <p:spPr>
          <a:xfrm>
            <a:off x="1182525" y="3787925"/>
            <a:ext cx="2249700" cy="6057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a:t>Manage Pull Request</a:t>
            </a:r>
          </a:p>
        </p:txBody>
      </p:sp>
      <p:sp>
        <p:nvSpPr>
          <p:cNvPr id="300" name="Shape 300"/>
          <p:cNvSpPr txBox="1"/>
          <p:nvPr/>
        </p:nvSpPr>
        <p:spPr>
          <a:xfrm>
            <a:off x="6046525" y="4268625"/>
            <a:ext cx="2509200" cy="6057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a:t>Figure Out Issues</a:t>
            </a:r>
          </a:p>
        </p:txBody>
      </p:sp>
      <p:sp>
        <p:nvSpPr>
          <p:cNvPr id="301" name="Shape 301"/>
          <p:cNvSpPr txBox="1"/>
          <p:nvPr/>
        </p:nvSpPr>
        <p:spPr>
          <a:xfrm>
            <a:off x="5406625" y="2082925"/>
            <a:ext cx="3172500" cy="4518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a:t>Maintain Code Change History</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txBox="1"/>
          <p:nvPr/>
        </p:nvSpPr>
        <p:spPr>
          <a:xfrm>
            <a:off x="7023100" y="0"/>
            <a:ext cx="1066800" cy="228600"/>
          </a:xfrm>
          <a:prstGeom prst="rect">
            <a:avLst/>
          </a:prstGeom>
          <a:noFill/>
          <a:ln>
            <a:noFill/>
          </a:ln>
        </p:spPr>
        <p:txBody>
          <a:bodyPr anchorCtr="0" anchor="ctr" bIns="45700" lIns="0" rIns="0" wrap="square" tIns="45700">
            <a:noAutofit/>
          </a:bodyPr>
          <a:lstStyle/>
          <a:p>
            <a:pPr indent="0" lvl="0" marL="0" marR="0" rtl="0" algn="r">
              <a:lnSpc>
                <a:spcPct val="100000"/>
              </a:lnSpc>
              <a:spcBef>
                <a:spcPts val="0"/>
              </a:spcBef>
              <a:spcAft>
                <a:spcPts val="0"/>
              </a:spcAft>
              <a:buClr>
                <a:srgbClr val="CCCCCC"/>
              </a:buClr>
              <a:buFont typeface="Arial"/>
              <a:buNone/>
            </a:pPr>
            <a:r>
              <a:rPr b="0" i="0" lang="en" sz="1200" u="none">
                <a:solidFill>
                  <a:srgbClr val="CCCCCC"/>
                </a:solidFill>
                <a:latin typeface="Arial"/>
                <a:ea typeface="Arial"/>
                <a:cs typeface="Arial"/>
                <a:sym typeface="Arial"/>
              </a:rPr>
              <a:t>*</a:t>
            </a:r>
          </a:p>
        </p:txBody>
      </p:sp>
      <p:sp>
        <p:nvSpPr>
          <p:cNvPr id="308" name="Shape 308"/>
          <p:cNvSpPr txBox="1"/>
          <p:nvPr/>
        </p:nvSpPr>
        <p:spPr>
          <a:xfrm>
            <a:off x="8289925" y="0"/>
            <a:ext cx="854100" cy="228600"/>
          </a:xfrm>
          <a:prstGeom prst="rect">
            <a:avLst/>
          </a:prstGeom>
          <a:noFill/>
          <a:ln>
            <a:noFill/>
          </a:ln>
        </p:spPr>
        <p:txBody>
          <a:bodyPr anchorCtr="0" anchor="ctr" bIns="45700" lIns="0" rIns="0" wrap="square" tIns="45700">
            <a:noAutofit/>
          </a:bodyPr>
          <a:lstStyle/>
          <a:p>
            <a:pPr indent="0" lvl="0" marL="0" marR="0" rtl="0" algn="l">
              <a:lnSpc>
                <a:spcPct val="100000"/>
              </a:lnSpc>
              <a:spcBef>
                <a:spcPts val="0"/>
              </a:spcBef>
              <a:spcAft>
                <a:spcPts val="0"/>
              </a:spcAft>
              <a:buClr>
                <a:srgbClr val="CCCCCC"/>
              </a:buClr>
              <a:buFont typeface="Arial"/>
              <a:buNone/>
            </a:pPr>
            <a:r>
              <a:t/>
            </a:r>
            <a:endParaRPr/>
          </a:p>
        </p:txBody>
      </p:sp>
      <p:sp>
        <p:nvSpPr>
          <p:cNvPr id="309" name="Shape 309"/>
          <p:cNvSpPr txBox="1"/>
          <p:nvPr>
            <p:ph type="title"/>
          </p:nvPr>
        </p:nvSpPr>
        <p:spPr>
          <a:xfrm>
            <a:off x="210100" y="567850"/>
            <a:ext cx="7924800" cy="514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Arial"/>
              <a:buNone/>
            </a:pPr>
            <a:r>
              <a:rPr b="1" lang="en"/>
              <a:t>Deployment</a:t>
            </a:r>
          </a:p>
        </p:txBody>
      </p:sp>
      <p:sp>
        <p:nvSpPr>
          <p:cNvPr id="310" name="Shape 310"/>
          <p:cNvSpPr txBox="1"/>
          <p:nvPr/>
        </p:nvSpPr>
        <p:spPr>
          <a:xfrm>
            <a:off x="-2060575" y="-507206"/>
            <a:ext cx="184200" cy="342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vps.jpg" id="311" name="Shape 311"/>
          <p:cNvPicPr preferRelativeResize="0"/>
          <p:nvPr/>
        </p:nvPicPr>
        <p:blipFill>
          <a:blip r:embed="rId3">
            <a:alphaModFix/>
          </a:blip>
          <a:stretch>
            <a:fillRect/>
          </a:stretch>
        </p:blipFill>
        <p:spPr>
          <a:xfrm>
            <a:off x="18550" y="1674524"/>
            <a:ext cx="4389800" cy="2072950"/>
          </a:xfrm>
          <a:prstGeom prst="rect">
            <a:avLst/>
          </a:prstGeom>
          <a:noFill/>
          <a:ln>
            <a:noFill/>
          </a:ln>
        </p:spPr>
      </p:pic>
      <p:pic>
        <p:nvPicPr>
          <p:cNvPr id="312" name="Shape 312"/>
          <p:cNvPicPr preferRelativeResize="0"/>
          <p:nvPr/>
        </p:nvPicPr>
        <p:blipFill>
          <a:blip r:embed="rId4">
            <a:alphaModFix/>
          </a:blip>
          <a:stretch>
            <a:fillRect/>
          </a:stretch>
        </p:blipFill>
        <p:spPr>
          <a:xfrm>
            <a:off x="4484546" y="1603296"/>
            <a:ext cx="4542294" cy="2072950"/>
          </a:xfrm>
          <a:prstGeom prst="rect">
            <a:avLst/>
          </a:prstGeom>
          <a:noFill/>
          <a:ln>
            <a:noFill/>
          </a:ln>
        </p:spPr>
      </p:pic>
      <p:sp>
        <p:nvSpPr>
          <p:cNvPr id="313" name="Shape 313"/>
          <p:cNvSpPr txBox="1"/>
          <p:nvPr/>
        </p:nvSpPr>
        <p:spPr>
          <a:xfrm>
            <a:off x="126375" y="3847000"/>
            <a:ext cx="9008400" cy="8460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a:t>Linux Server (Ubuntu) ---&gt;  Install Apache ---&gt; Install PHP ---&gt; Install MySQL Server --- &gt; Create Database</a:t>
            </a:r>
          </a:p>
          <a:p>
            <a:pPr indent="0" lvl="0" marL="0" rtl="0">
              <a:spcBef>
                <a:spcPts val="0"/>
              </a:spcBef>
              <a:buNone/>
            </a:pPr>
            <a:r>
              <a:rPr b="1" lang="en"/>
              <a:t>---&gt; Setup Configuration ---&gt; Upload project code ---&gt; Deploy Website  </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txBox="1"/>
          <p:nvPr/>
        </p:nvSpPr>
        <p:spPr>
          <a:xfrm>
            <a:off x="159550" y="155850"/>
            <a:ext cx="7924800" cy="5142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3600"/>
              <a:t>Project Structure</a:t>
            </a:r>
          </a:p>
        </p:txBody>
      </p:sp>
      <p:graphicFrame>
        <p:nvGraphicFramePr>
          <p:cNvPr id="319" name="Shape 319"/>
          <p:cNvGraphicFramePr/>
          <p:nvPr/>
        </p:nvGraphicFramePr>
        <p:xfrm>
          <a:off x="285050" y="808975"/>
          <a:ext cx="3000000" cy="3000000"/>
        </p:xfrm>
        <a:graphic>
          <a:graphicData uri="http://schemas.openxmlformats.org/drawingml/2006/table">
            <a:tbl>
              <a:tblPr>
                <a:noFill/>
                <a:tableStyleId>{D6D9D746-6D2F-4ADE-A56F-88E2ED86E816}</a:tableStyleId>
              </a:tblPr>
              <a:tblGrid>
                <a:gridCol w="913750"/>
                <a:gridCol w="759925"/>
                <a:gridCol w="3935750"/>
              </a:tblGrid>
              <a:tr h="337300">
                <a:tc>
                  <a:txBody>
                    <a:bodyPr>
                      <a:noAutofit/>
                    </a:bodyPr>
                    <a:lstStyle/>
                    <a:p>
                      <a:pPr indent="0" lvl="0" marL="0">
                        <a:spcBef>
                          <a:spcPts val="0"/>
                        </a:spcBef>
                        <a:buNone/>
                      </a:pPr>
                      <a:r>
                        <a:rPr lang="en" sz="1000"/>
                        <a:t>Name</a:t>
                      </a:r>
                    </a:p>
                  </a:txBody>
                  <a:tcPr marT="91425" marB="91425" marR="91425" marL="91425"/>
                </a:tc>
                <a:tc>
                  <a:txBody>
                    <a:bodyPr>
                      <a:noAutofit/>
                    </a:bodyPr>
                    <a:lstStyle/>
                    <a:p>
                      <a:pPr indent="0" lvl="0" marL="0">
                        <a:spcBef>
                          <a:spcPts val="0"/>
                        </a:spcBef>
                        <a:buNone/>
                      </a:pPr>
                      <a:r>
                        <a:rPr lang="en" sz="1000"/>
                        <a:t>Attribute</a:t>
                      </a:r>
                    </a:p>
                  </a:txBody>
                  <a:tcPr marT="91425" marB="91425" marR="91425" marL="91425"/>
                </a:tc>
                <a:tc>
                  <a:txBody>
                    <a:bodyPr>
                      <a:noAutofit/>
                    </a:bodyPr>
                    <a:lstStyle/>
                    <a:p>
                      <a:pPr indent="0" lvl="0" marL="0">
                        <a:spcBef>
                          <a:spcPts val="0"/>
                        </a:spcBef>
                        <a:buNone/>
                      </a:pPr>
                      <a:r>
                        <a:rPr lang="en" sz="1000"/>
                        <a:t>Purpose</a:t>
                      </a:r>
                    </a:p>
                  </a:txBody>
                  <a:tcPr marT="91425" marB="91425" marR="91425" marL="91425"/>
                </a:tc>
              </a:tr>
              <a:tr h="337300">
                <a:tc>
                  <a:txBody>
                    <a:bodyPr>
                      <a:noAutofit/>
                    </a:bodyPr>
                    <a:lstStyle/>
                    <a:p>
                      <a:pPr indent="0" lvl="0" marL="0">
                        <a:spcBef>
                          <a:spcPts val="0"/>
                        </a:spcBef>
                        <a:buNone/>
                      </a:pPr>
                      <a:r>
                        <a:rPr lang="en" sz="1000"/>
                        <a:t>db</a:t>
                      </a:r>
                    </a:p>
                  </a:txBody>
                  <a:tcPr marT="91425" marB="91425" marR="91425" marL="91425"/>
                </a:tc>
                <a:tc>
                  <a:txBody>
                    <a:bodyPr>
                      <a:noAutofit/>
                    </a:bodyPr>
                    <a:lstStyle/>
                    <a:p>
                      <a:pPr indent="0" lvl="0" marL="0">
                        <a:spcBef>
                          <a:spcPts val="0"/>
                        </a:spcBef>
                        <a:buNone/>
                      </a:pPr>
                      <a:r>
                        <a:rPr lang="en" sz="1000"/>
                        <a:t>Folder </a:t>
                      </a:r>
                    </a:p>
                  </a:txBody>
                  <a:tcPr marT="91425" marB="91425" marR="91425" marL="91425"/>
                </a:tc>
                <a:tc>
                  <a:txBody>
                    <a:bodyPr>
                      <a:noAutofit/>
                    </a:bodyPr>
                    <a:lstStyle/>
                    <a:p>
                      <a:pPr indent="0" lvl="0" marL="0">
                        <a:spcBef>
                          <a:spcPts val="0"/>
                        </a:spcBef>
                        <a:buNone/>
                      </a:pPr>
                      <a:r>
                        <a:rPr lang="en" sz="1000"/>
                        <a:t>Contains all database files</a:t>
                      </a:r>
                    </a:p>
                  </a:txBody>
                  <a:tcPr marT="91425" marB="91425" marR="91425" marL="91425"/>
                </a:tc>
              </a:tr>
              <a:tr h="337300">
                <a:tc>
                  <a:txBody>
                    <a:bodyPr>
                      <a:noAutofit/>
                    </a:bodyPr>
                    <a:lstStyle/>
                    <a:p>
                      <a:pPr indent="0" lvl="0" marL="0">
                        <a:spcBef>
                          <a:spcPts val="0"/>
                        </a:spcBef>
                        <a:buNone/>
                      </a:pPr>
                      <a:r>
                        <a:rPr lang="en" sz="1000"/>
                        <a:t>jquery</a:t>
                      </a:r>
                    </a:p>
                  </a:txBody>
                  <a:tcPr marT="91425" marB="91425" marR="91425" marL="91425"/>
                </a:tc>
                <a:tc>
                  <a:txBody>
                    <a:bodyPr>
                      <a:noAutofit/>
                    </a:bodyPr>
                    <a:lstStyle/>
                    <a:p>
                      <a:pPr indent="0" lvl="0" marL="0">
                        <a:spcBef>
                          <a:spcPts val="0"/>
                        </a:spcBef>
                        <a:buNone/>
                      </a:pPr>
                      <a:r>
                        <a:rPr lang="en" sz="1000"/>
                        <a:t>Folder</a:t>
                      </a:r>
                    </a:p>
                  </a:txBody>
                  <a:tcPr marT="91425" marB="91425" marR="91425" marL="91425"/>
                </a:tc>
                <a:tc>
                  <a:txBody>
                    <a:bodyPr>
                      <a:noAutofit/>
                    </a:bodyPr>
                    <a:lstStyle/>
                    <a:p>
                      <a:pPr indent="0" lvl="0" marL="0">
                        <a:spcBef>
                          <a:spcPts val="0"/>
                        </a:spcBef>
                        <a:buNone/>
                      </a:pPr>
                      <a:r>
                        <a:rPr lang="en" sz="1000"/>
                        <a:t>Contains all JQuery library</a:t>
                      </a:r>
                    </a:p>
                  </a:txBody>
                  <a:tcPr marT="91425" marB="91425" marR="91425" marL="91425"/>
                </a:tc>
              </a:tr>
              <a:tr h="517425">
                <a:tc>
                  <a:txBody>
                    <a:bodyPr>
                      <a:noAutofit/>
                    </a:bodyPr>
                    <a:lstStyle/>
                    <a:p>
                      <a:pPr indent="0" lvl="0" marL="0">
                        <a:spcBef>
                          <a:spcPts val="0"/>
                        </a:spcBef>
                        <a:buNone/>
                      </a:pPr>
                      <a:r>
                        <a:rPr lang="en" sz="1000"/>
                        <a:t>lang</a:t>
                      </a:r>
                    </a:p>
                  </a:txBody>
                  <a:tcPr marT="91425" marB="91425" marR="91425" marL="91425"/>
                </a:tc>
                <a:tc>
                  <a:txBody>
                    <a:bodyPr>
                      <a:noAutofit/>
                    </a:bodyPr>
                    <a:lstStyle/>
                    <a:p>
                      <a:pPr indent="0" lvl="0" marL="0">
                        <a:spcBef>
                          <a:spcPts val="0"/>
                        </a:spcBef>
                        <a:buNone/>
                      </a:pPr>
                      <a:r>
                        <a:rPr lang="en" sz="1000"/>
                        <a:t>Folder</a:t>
                      </a:r>
                    </a:p>
                  </a:txBody>
                  <a:tcPr marT="91425" marB="91425" marR="91425" marL="91425"/>
                </a:tc>
                <a:tc>
                  <a:txBody>
                    <a:bodyPr>
                      <a:noAutofit/>
                    </a:bodyPr>
                    <a:lstStyle/>
                    <a:p>
                      <a:pPr indent="0" lvl="0" marL="0">
                        <a:spcBef>
                          <a:spcPts val="0"/>
                        </a:spcBef>
                        <a:buNone/>
                      </a:pPr>
                      <a:r>
                        <a:rPr lang="en" sz="1000"/>
                        <a:t>Contains all php files about display language (By default English)</a:t>
                      </a:r>
                    </a:p>
                  </a:txBody>
                  <a:tcPr marT="91425" marB="91425" marR="91425" marL="91425"/>
                </a:tc>
              </a:tr>
              <a:tr h="337300">
                <a:tc>
                  <a:txBody>
                    <a:bodyPr>
                      <a:noAutofit/>
                    </a:bodyPr>
                    <a:lstStyle/>
                    <a:p>
                      <a:pPr indent="0" lvl="0" marL="0">
                        <a:spcBef>
                          <a:spcPts val="0"/>
                        </a:spcBef>
                        <a:buNone/>
                      </a:pPr>
                      <a:r>
                        <a:rPr lang="en" sz="1000"/>
                        <a:t>test</a:t>
                      </a:r>
                    </a:p>
                  </a:txBody>
                  <a:tcPr marT="91425" marB="91425" marR="91425" marL="91425"/>
                </a:tc>
                <a:tc>
                  <a:txBody>
                    <a:bodyPr>
                      <a:noAutofit/>
                    </a:bodyPr>
                    <a:lstStyle/>
                    <a:p>
                      <a:pPr indent="0" lvl="0" marL="0">
                        <a:spcBef>
                          <a:spcPts val="0"/>
                        </a:spcBef>
                        <a:buNone/>
                      </a:pPr>
                      <a:r>
                        <a:rPr lang="en" sz="1000"/>
                        <a:t>Folder</a:t>
                      </a:r>
                    </a:p>
                  </a:txBody>
                  <a:tcPr marT="91425" marB="91425" marR="91425" marL="91425"/>
                </a:tc>
                <a:tc>
                  <a:txBody>
                    <a:bodyPr>
                      <a:noAutofit/>
                    </a:bodyPr>
                    <a:lstStyle/>
                    <a:p>
                      <a:pPr indent="0" lvl="0" marL="0">
                        <a:spcBef>
                          <a:spcPts val="0"/>
                        </a:spcBef>
                        <a:buNone/>
                      </a:pPr>
                      <a:r>
                        <a:rPr lang="en" sz="1000"/>
                        <a:t>Contains unit test and integration test</a:t>
                      </a:r>
                    </a:p>
                  </a:txBody>
                  <a:tcPr marT="91425" marB="91425" marR="91425" marL="91425"/>
                </a:tc>
              </a:tr>
              <a:tr h="517425">
                <a:tc>
                  <a:txBody>
                    <a:bodyPr>
                      <a:noAutofit/>
                    </a:bodyPr>
                    <a:lstStyle/>
                    <a:p>
                      <a:pPr indent="0" lvl="0" marL="0">
                        <a:spcBef>
                          <a:spcPts val="0"/>
                        </a:spcBef>
                        <a:buNone/>
                      </a:pPr>
                      <a:r>
                        <a:rPr lang="en" sz="1000"/>
                        <a:t>themes</a:t>
                      </a:r>
                    </a:p>
                  </a:txBody>
                  <a:tcPr marT="91425" marB="91425" marR="91425" marL="91425"/>
                </a:tc>
                <a:tc>
                  <a:txBody>
                    <a:bodyPr>
                      <a:noAutofit/>
                    </a:bodyPr>
                    <a:lstStyle/>
                    <a:p>
                      <a:pPr indent="0" lvl="0" marL="0">
                        <a:spcBef>
                          <a:spcPts val="0"/>
                        </a:spcBef>
                        <a:buNone/>
                      </a:pPr>
                      <a:r>
                        <a:rPr lang="en" sz="1000"/>
                        <a:t>Folder</a:t>
                      </a:r>
                    </a:p>
                  </a:txBody>
                  <a:tcPr marT="91425" marB="91425" marR="91425" marL="91425"/>
                </a:tc>
                <a:tc>
                  <a:txBody>
                    <a:bodyPr>
                      <a:noAutofit/>
                    </a:bodyPr>
                    <a:lstStyle/>
                    <a:p>
                      <a:pPr indent="0" lvl="0" marL="0">
                        <a:spcBef>
                          <a:spcPts val="0"/>
                        </a:spcBef>
                        <a:buNone/>
                      </a:pPr>
                      <a:r>
                        <a:rPr lang="en" sz="1000"/>
                        <a:t>Contains all front-end files (html, css, homepage php)</a:t>
                      </a:r>
                    </a:p>
                  </a:txBody>
                  <a:tcPr marT="91425" marB="91425" marR="91425" marL="91425"/>
                </a:tc>
              </a:tr>
              <a:tr h="337300">
                <a:tc>
                  <a:txBody>
                    <a:bodyPr>
                      <a:noAutofit/>
                    </a:bodyPr>
                    <a:lstStyle/>
                    <a:p>
                      <a:pPr indent="-69850" lvl="0" marL="0">
                        <a:spcBef>
                          <a:spcPts val="0"/>
                        </a:spcBef>
                        <a:buClr>
                          <a:schemeClr val="dk1"/>
                        </a:buClr>
                        <a:buSzPts val="1100"/>
                        <a:buFont typeface="Arial"/>
                        <a:buNone/>
                      </a:pPr>
                      <a:r>
                        <a:rPr lang="en" sz="1000">
                          <a:solidFill>
                            <a:schemeClr val="dk1"/>
                          </a:solidFill>
                        </a:rPr>
                        <a:t>ajax.php</a:t>
                      </a:r>
                    </a:p>
                  </a:txBody>
                  <a:tcPr marT="91425" marB="91425" marR="91425" marL="91425"/>
                </a:tc>
                <a:tc>
                  <a:txBody>
                    <a:bodyPr>
                      <a:noAutofit/>
                    </a:bodyPr>
                    <a:lstStyle/>
                    <a:p>
                      <a:pPr indent="0" lvl="0" marL="0">
                        <a:spcBef>
                          <a:spcPts val="0"/>
                        </a:spcBef>
                        <a:buNone/>
                      </a:pPr>
                      <a:r>
                        <a:rPr lang="en" sz="1000"/>
                        <a:t>Php</a:t>
                      </a:r>
                    </a:p>
                  </a:txBody>
                  <a:tcPr marT="91425" marB="91425" marR="91425" marL="91425"/>
                </a:tc>
                <a:tc>
                  <a:txBody>
                    <a:bodyPr>
                      <a:noAutofit/>
                    </a:bodyPr>
                    <a:lstStyle/>
                    <a:p>
                      <a:pPr indent="0" lvl="0" marL="0">
                        <a:spcBef>
                          <a:spcPts val="0"/>
                        </a:spcBef>
                        <a:buNone/>
                      </a:pPr>
                      <a:r>
                        <a:rPr lang="en" sz="1000"/>
                        <a:t>Php file to perform Ajax</a:t>
                      </a:r>
                    </a:p>
                  </a:txBody>
                  <a:tcPr marT="91425" marB="91425" marR="91425" marL="91425"/>
                </a:tc>
              </a:tr>
              <a:tr h="337300">
                <a:tc>
                  <a:txBody>
                    <a:bodyPr>
                      <a:noAutofit/>
                    </a:bodyPr>
                    <a:lstStyle/>
                    <a:p>
                      <a:pPr indent="0" lvl="0" marL="0">
                        <a:spcBef>
                          <a:spcPts val="0"/>
                        </a:spcBef>
                        <a:buNone/>
                      </a:pPr>
                      <a:r>
                        <a:rPr lang="en" sz="1000"/>
                        <a:t>ajax_storage.js</a:t>
                      </a:r>
                    </a:p>
                  </a:txBody>
                  <a:tcPr marT="91425" marB="91425" marR="91425" marL="91425"/>
                </a:tc>
                <a:tc>
                  <a:txBody>
                    <a:bodyPr>
                      <a:noAutofit/>
                    </a:bodyPr>
                    <a:lstStyle/>
                    <a:p>
                      <a:pPr indent="0" lvl="0" marL="0">
                        <a:spcBef>
                          <a:spcPts val="0"/>
                        </a:spcBef>
                        <a:buNone/>
                      </a:pPr>
                      <a:r>
                        <a:rPr lang="en" sz="1000"/>
                        <a:t>Javascript</a:t>
                      </a:r>
                    </a:p>
                  </a:txBody>
                  <a:tcPr marT="91425" marB="91425" marR="91425" marL="91425"/>
                </a:tc>
                <a:tc>
                  <a:txBody>
                    <a:bodyPr>
                      <a:noAutofit/>
                    </a:bodyPr>
                    <a:lstStyle/>
                    <a:p>
                      <a:pPr indent="0" lvl="0" marL="0">
                        <a:spcBef>
                          <a:spcPts val="0"/>
                        </a:spcBef>
                        <a:buNone/>
                      </a:pPr>
                      <a:r>
                        <a:rPr lang="en" sz="1000"/>
                        <a:t>Javascript file to perform Ajax</a:t>
                      </a:r>
                    </a:p>
                  </a:txBody>
                  <a:tcPr marT="91425" marB="91425" marR="91425" marL="91425"/>
                </a:tc>
              </a:tr>
              <a:tr h="337300">
                <a:tc>
                  <a:txBody>
                    <a:bodyPr>
                      <a:noAutofit/>
                    </a:bodyPr>
                    <a:lstStyle/>
                    <a:p>
                      <a:pPr indent="0" lvl="0" marL="0">
                        <a:spcBef>
                          <a:spcPts val="0"/>
                        </a:spcBef>
                        <a:buNone/>
                      </a:pPr>
                      <a:r>
                        <a:rPr lang="en" sz="1000"/>
                        <a:t>index.php</a:t>
                      </a:r>
                    </a:p>
                  </a:txBody>
                  <a:tcPr marT="91425" marB="91425" marR="91425" marL="91425"/>
                </a:tc>
                <a:tc>
                  <a:txBody>
                    <a:bodyPr>
                      <a:noAutofit/>
                    </a:bodyPr>
                    <a:lstStyle/>
                    <a:p>
                      <a:pPr indent="0" lvl="0" marL="0">
                        <a:spcBef>
                          <a:spcPts val="0"/>
                        </a:spcBef>
                        <a:buNone/>
                      </a:pPr>
                      <a:r>
                        <a:rPr lang="en" sz="1000"/>
                        <a:t>Php</a:t>
                      </a:r>
                    </a:p>
                  </a:txBody>
                  <a:tcPr marT="91425" marB="91425" marR="91425" marL="91425"/>
                </a:tc>
                <a:tc>
                  <a:txBody>
                    <a:bodyPr>
                      <a:noAutofit/>
                    </a:bodyPr>
                    <a:lstStyle/>
                    <a:p>
                      <a:pPr indent="0" lvl="0" marL="0">
                        <a:spcBef>
                          <a:spcPts val="0"/>
                        </a:spcBef>
                        <a:buNone/>
                      </a:pPr>
                      <a:r>
                        <a:rPr lang="en" sz="1000"/>
                        <a:t>Homepage php file </a:t>
                      </a:r>
                    </a:p>
                  </a:txBody>
                  <a:tcPr marT="91425" marB="91425" marR="91425" marL="91425"/>
                </a:tc>
              </a:tr>
              <a:tr h="517425">
                <a:tc>
                  <a:txBody>
                    <a:bodyPr>
                      <a:noAutofit/>
                    </a:bodyPr>
                    <a:lstStyle/>
                    <a:p>
                      <a:pPr indent="0" lvl="0" marL="0">
                        <a:spcBef>
                          <a:spcPts val="0"/>
                        </a:spcBef>
                        <a:buNone/>
                      </a:pPr>
                      <a:r>
                        <a:rPr lang="en" sz="1000"/>
                        <a:t>setup.php</a:t>
                      </a:r>
                    </a:p>
                  </a:txBody>
                  <a:tcPr marT="91425" marB="91425" marR="91425" marL="91425"/>
                </a:tc>
                <a:tc>
                  <a:txBody>
                    <a:bodyPr>
                      <a:noAutofit/>
                    </a:bodyPr>
                    <a:lstStyle/>
                    <a:p>
                      <a:pPr indent="0" lvl="0" marL="0">
                        <a:spcBef>
                          <a:spcPts val="0"/>
                        </a:spcBef>
                        <a:buNone/>
                      </a:pPr>
                      <a:r>
                        <a:rPr lang="en" sz="1000"/>
                        <a:t>Php</a:t>
                      </a:r>
                    </a:p>
                  </a:txBody>
                  <a:tcPr marT="91425" marB="91425" marR="91425" marL="91425"/>
                </a:tc>
                <a:tc>
                  <a:txBody>
                    <a:bodyPr>
                      <a:noAutofit/>
                    </a:bodyPr>
                    <a:lstStyle/>
                    <a:p>
                      <a:pPr indent="0" lvl="0" marL="0">
                        <a:spcBef>
                          <a:spcPts val="0"/>
                        </a:spcBef>
                        <a:buNone/>
                      </a:pPr>
                      <a:r>
                        <a:rPr lang="en" sz="1000"/>
                        <a:t>Deployment (should be deleted after deployment)</a:t>
                      </a:r>
                    </a:p>
                  </a:txBody>
                  <a:tcPr marT="91425" marB="91425" marR="91425" marL="91425"/>
                </a:tc>
              </a:tr>
            </a:tbl>
          </a:graphicData>
        </a:graphic>
      </p:graphicFrame>
      <p:pic>
        <p:nvPicPr>
          <p:cNvPr id="320" name="Shape 320"/>
          <p:cNvPicPr preferRelativeResize="0"/>
          <p:nvPr/>
        </p:nvPicPr>
        <p:blipFill>
          <a:blip r:embed="rId3">
            <a:alphaModFix/>
          </a:blip>
          <a:stretch>
            <a:fillRect/>
          </a:stretch>
        </p:blipFill>
        <p:spPr>
          <a:xfrm>
            <a:off x="5978825" y="316750"/>
            <a:ext cx="1675349" cy="3808574"/>
          </a:xfrm>
          <a:prstGeom prst="rect">
            <a:avLst/>
          </a:prstGeom>
          <a:noFill/>
          <a:ln>
            <a:noFill/>
          </a:ln>
        </p:spPr>
      </p:pic>
      <p:pic>
        <p:nvPicPr>
          <p:cNvPr id="321" name="Shape 321"/>
          <p:cNvPicPr preferRelativeResize="0"/>
          <p:nvPr/>
        </p:nvPicPr>
        <p:blipFill>
          <a:blip r:embed="rId4">
            <a:alphaModFix/>
          </a:blip>
          <a:stretch>
            <a:fillRect/>
          </a:stretch>
        </p:blipFill>
        <p:spPr>
          <a:xfrm>
            <a:off x="7338103" y="1083562"/>
            <a:ext cx="1794800" cy="3951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nvSpPr>
        <p:spPr>
          <a:xfrm>
            <a:off x="159550" y="460650"/>
            <a:ext cx="7924800" cy="5142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3600"/>
              <a:t>Technique</a:t>
            </a:r>
            <a:r>
              <a:rPr b="1" lang="en" sz="3600">
                <a:solidFill>
                  <a:srgbClr val="000000"/>
                </a:solidFill>
              </a:rPr>
              <a:t> </a:t>
            </a:r>
          </a:p>
        </p:txBody>
      </p:sp>
      <p:pic>
        <p:nvPicPr>
          <p:cNvPr id="327" name="Shape 327"/>
          <p:cNvPicPr preferRelativeResize="0"/>
          <p:nvPr/>
        </p:nvPicPr>
        <p:blipFill>
          <a:blip r:embed="rId3">
            <a:alphaModFix/>
          </a:blip>
          <a:stretch>
            <a:fillRect/>
          </a:stretch>
        </p:blipFill>
        <p:spPr>
          <a:xfrm>
            <a:off x="94700" y="1545200"/>
            <a:ext cx="5019950" cy="1984375"/>
          </a:xfrm>
          <a:prstGeom prst="rect">
            <a:avLst/>
          </a:prstGeom>
          <a:noFill/>
          <a:ln>
            <a:noFill/>
          </a:ln>
        </p:spPr>
      </p:pic>
      <p:sp>
        <p:nvSpPr>
          <p:cNvPr id="328" name="Shape 328"/>
          <p:cNvSpPr txBox="1"/>
          <p:nvPr/>
        </p:nvSpPr>
        <p:spPr>
          <a:xfrm>
            <a:off x="94750" y="3526200"/>
            <a:ext cx="5539200" cy="1884300"/>
          </a:xfrm>
          <a:prstGeom prst="rect">
            <a:avLst/>
          </a:prstGeom>
          <a:noFill/>
          <a:ln>
            <a:noFill/>
          </a:ln>
        </p:spPr>
        <p:txBody>
          <a:bodyPr anchorCtr="0" anchor="t" bIns="91425" lIns="91425" rIns="91425" wrap="square" tIns="91425">
            <a:noAutofit/>
          </a:bodyPr>
          <a:lstStyle/>
          <a:p>
            <a:pPr indent="0" lvl="0" marL="0">
              <a:spcBef>
                <a:spcPts val="0"/>
              </a:spcBef>
              <a:buNone/>
            </a:pPr>
            <a:r>
              <a:rPr b="1" lang="en"/>
              <a:t>A session is a way to store information (in variables) to be used across multiple pages. Unlike a cookie, the information is not stored on the user’s computer.</a:t>
            </a:r>
          </a:p>
        </p:txBody>
      </p:sp>
      <p:sp>
        <p:nvSpPr>
          <p:cNvPr id="329" name="Shape 329"/>
          <p:cNvSpPr txBox="1"/>
          <p:nvPr/>
        </p:nvSpPr>
        <p:spPr>
          <a:xfrm>
            <a:off x="5612450" y="744525"/>
            <a:ext cx="3095700" cy="2980200"/>
          </a:xfrm>
          <a:prstGeom prst="rect">
            <a:avLst/>
          </a:prstGeom>
          <a:noFill/>
          <a:ln>
            <a:noFill/>
          </a:ln>
        </p:spPr>
        <p:txBody>
          <a:bodyPr anchorCtr="0" anchor="t" bIns="91425" lIns="91425" rIns="91425" wrap="square" tIns="91425">
            <a:noAutofit/>
          </a:bodyPr>
          <a:lstStyle/>
          <a:p>
            <a:pPr indent="-304800" lvl="0" marL="457200">
              <a:spcBef>
                <a:spcPts val="0"/>
              </a:spcBef>
              <a:buSzPts val="1200"/>
              <a:buChar char="●"/>
            </a:pPr>
            <a:r>
              <a:rPr lang="en" sz="1200"/>
              <a:t>Sessions are a simple way to store data for individual users against a unique session ID. </a:t>
            </a:r>
          </a:p>
          <a:p>
            <a:pPr indent="0" lvl="0" marL="0">
              <a:spcBef>
                <a:spcPts val="0"/>
              </a:spcBef>
              <a:buNone/>
            </a:pPr>
            <a:r>
              <a:t/>
            </a:r>
            <a:endParaRPr sz="1200"/>
          </a:p>
          <a:p>
            <a:pPr indent="-304800" lvl="0" marL="457200">
              <a:spcBef>
                <a:spcPts val="0"/>
              </a:spcBef>
              <a:buSzPts val="1200"/>
              <a:buChar char="●"/>
            </a:pPr>
            <a:r>
              <a:rPr lang="en" sz="1200"/>
              <a:t>This can be used to persist state information between page requests. </a:t>
            </a:r>
          </a:p>
          <a:p>
            <a:pPr indent="0" lvl="0" marL="0">
              <a:spcBef>
                <a:spcPts val="0"/>
              </a:spcBef>
              <a:buNone/>
            </a:pPr>
            <a:r>
              <a:t/>
            </a:r>
            <a:endParaRPr sz="1200"/>
          </a:p>
          <a:p>
            <a:pPr indent="-304800" lvl="0" marL="457200">
              <a:spcBef>
                <a:spcPts val="0"/>
              </a:spcBef>
              <a:buSzPts val="1200"/>
              <a:buChar char="●"/>
            </a:pPr>
            <a:r>
              <a:rPr lang="en" sz="1200"/>
              <a:t>Session IDs are normally sent to the browser via session cookies and the ID is used to retrieve existing session data. </a:t>
            </a:r>
          </a:p>
          <a:p>
            <a:pPr indent="0" lvl="0" marL="0">
              <a:spcBef>
                <a:spcPts val="0"/>
              </a:spcBef>
              <a:buNone/>
            </a:pPr>
            <a:r>
              <a:t/>
            </a:r>
            <a:endParaRPr sz="1200"/>
          </a:p>
          <a:p>
            <a:pPr indent="-304800" lvl="0" marL="457200">
              <a:spcBef>
                <a:spcPts val="0"/>
              </a:spcBef>
              <a:buSzPts val="1200"/>
              <a:buChar char="●"/>
            </a:pPr>
            <a:r>
              <a:rPr lang="en" sz="1200"/>
              <a:t>The absence of an ID or session cookie let’s PHP know to create a new session, and generate a new session ID.</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Shape 334"/>
          <p:cNvSpPr txBox="1"/>
          <p:nvPr>
            <p:ph type="title"/>
          </p:nvPr>
        </p:nvSpPr>
        <p:spPr>
          <a:xfrm>
            <a:off x="457200" y="342900"/>
            <a:ext cx="7924800" cy="514200"/>
          </a:xfrm>
          <a:prstGeom prst="rect">
            <a:avLst/>
          </a:prstGeom>
        </p:spPr>
        <p:txBody>
          <a:bodyPr anchorCtr="0" anchor="t" bIns="91425" lIns="91425" rIns="91425" wrap="square" tIns="91425">
            <a:noAutofit/>
          </a:bodyPr>
          <a:lstStyle/>
          <a:p>
            <a:pPr indent="0" lvl="0" marL="0">
              <a:spcBef>
                <a:spcPts val="0"/>
              </a:spcBef>
              <a:buNone/>
            </a:pPr>
            <a:r>
              <a:rPr lang="en"/>
              <a:t>Technique</a:t>
            </a:r>
          </a:p>
        </p:txBody>
      </p:sp>
      <p:pic>
        <p:nvPicPr>
          <p:cNvPr id="335" name="Shape 335"/>
          <p:cNvPicPr preferRelativeResize="0"/>
          <p:nvPr/>
        </p:nvPicPr>
        <p:blipFill>
          <a:blip r:embed="rId3">
            <a:alphaModFix/>
          </a:blip>
          <a:stretch>
            <a:fillRect/>
          </a:stretch>
        </p:blipFill>
        <p:spPr>
          <a:xfrm>
            <a:off x="338650" y="1355600"/>
            <a:ext cx="3781425" cy="2038350"/>
          </a:xfrm>
          <a:prstGeom prst="rect">
            <a:avLst/>
          </a:prstGeom>
          <a:noFill/>
          <a:ln>
            <a:noFill/>
          </a:ln>
        </p:spPr>
      </p:pic>
      <p:sp>
        <p:nvSpPr>
          <p:cNvPr id="336" name="Shape 336"/>
          <p:cNvSpPr txBox="1"/>
          <p:nvPr/>
        </p:nvSpPr>
        <p:spPr>
          <a:xfrm>
            <a:off x="4108025" y="1161900"/>
            <a:ext cx="4989600" cy="3114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t>AJAX = Asynchronous JavaScript And XML.</a:t>
            </a:r>
            <a:br>
              <a:rPr lang="en"/>
            </a:br>
            <a:br>
              <a:rPr lang="en"/>
            </a:br>
            <a:r>
              <a:rPr lang="en"/>
              <a:t>AJAX is not a programming language.</a:t>
            </a:r>
            <a:br>
              <a:rPr lang="en"/>
            </a:br>
            <a:br>
              <a:rPr lang="en"/>
            </a:br>
            <a:r>
              <a:rPr lang="en"/>
              <a:t>AJAX just uses a combination of:</a:t>
            </a:r>
            <a:br>
              <a:rPr lang="en"/>
            </a:br>
            <a:br>
              <a:rPr lang="en"/>
            </a:br>
            <a:r>
              <a:rPr lang="en"/>
              <a:t>1. A browser built-in XMLHttpRequest object (to request data from a web server)</a:t>
            </a:r>
          </a:p>
          <a:p>
            <a:pPr indent="0" lvl="0" marL="0">
              <a:spcBef>
                <a:spcPts val="0"/>
              </a:spcBef>
              <a:buNone/>
            </a:pPr>
            <a:br>
              <a:rPr lang="en"/>
            </a:br>
            <a:r>
              <a:rPr lang="en"/>
              <a:t>2. JavaScript and HTML DOM (to display or use the data)</a:t>
            </a:r>
          </a:p>
        </p:txBody>
      </p:sp>
      <p:sp>
        <p:nvSpPr>
          <p:cNvPr id="337" name="Shape 337"/>
          <p:cNvSpPr txBox="1"/>
          <p:nvPr/>
        </p:nvSpPr>
        <p:spPr>
          <a:xfrm>
            <a:off x="762000" y="3595650"/>
            <a:ext cx="7714500" cy="961500"/>
          </a:xfrm>
          <a:prstGeom prst="rect">
            <a:avLst/>
          </a:prstGeom>
          <a:noFill/>
          <a:ln>
            <a:noFill/>
          </a:ln>
        </p:spPr>
        <p:txBody>
          <a:bodyPr anchorCtr="0" anchor="t" bIns="91425" lIns="91425" rIns="91425" wrap="square" tIns="91425">
            <a:noAutofit/>
          </a:bodyPr>
          <a:lstStyle/>
          <a:p>
            <a:pPr indent="0" lvl="0" marL="0">
              <a:spcBef>
                <a:spcPts val="0"/>
              </a:spcBef>
              <a:buNone/>
            </a:pPr>
            <a:r>
              <a:rPr b="1" lang="en"/>
              <a:t>AJAX allows web pages to be updated asynchronously by exchanging data with a web server behind the scenes. This means that it is possible to update parts of a web page, without reloading the whole page.</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Shape 342"/>
          <p:cNvSpPr txBox="1"/>
          <p:nvPr/>
        </p:nvSpPr>
        <p:spPr>
          <a:xfrm>
            <a:off x="159550" y="460650"/>
            <a:ext cx="7924800" cy="5142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3600"/>
              <a:t>Refactor</a:t>
            </a:r>
            <a:r>
              <a:rPr b="1" lang="en" sz="3600">
                <a:solidFill>
                  <a:srgbClr val="000000"/>
                </a:solidFill>
              </a:rPr>
              <a:t> </a:t>
            </a:r>
          </a:p>
        </p:txBody>
      </p:sp>
      <p:sp>
        <p:nvSpPr>
          <p:cNvPr id="343" name="Shape 343"/>
          <p:cNvSpPr txBox="1"/>
          <p:nvPr/>
        </p:nvSpPr>
        <p:spPr>
          <a:xfrm>
            <a:off x="332750" y="1401750"/>
            <a:ext cx="8060700" cy="3482100"/>
          </a:xfrm>
          <a:prstGeom prst="rect">
            <a:avLst/>
          </a:prstGeom>
          <a:noFill/>
          <a:ln>
            <a:noFill/>
          </a:ln>
        </p:spPr>
        <p:txBody>
          <a:bodyPr anchorCtr="0" anchor="t" bIns="91425" lIns="91425" rIns="91425" wrap="square" tIns="91425">
            <a:noAutofit/>
          </a:bodyPr>
          <a:lstStyle/>
          <a:p>
            <a:pPr indent="0" lvl="0" marL="0">
              <a:spcBef>
                <a:spcPts val="0"/>
              </a:spcBef>
              <a:buNone/>
            </a:pPr>
            <a:r>
              <a:rPr b="1" lang="en"/>
              <a:t>Bad Smell</a:t>
            </a:r>
          </a:p>
          <a:p>
            <a:pPr indent="0" lvl="0" marL="0">
              <a:spcBef>
                <a:spcPts val="0"/>
              </a:spcBef>
              <a:buNone/>
            </a:pPr>
            <a:r>
              <a:t/>
            </a:r>
            <a:endParaRPr/>
          </a:p>
          <a:p>
            <a:pPr indent="-317500" lvl="0" marL="457200">
              <a:spcBef>
                <a:spcPts val="0"/>
              </a:spcBef>
              <a:spcAft>
                <a:spcPts val="0"/>
              </a:spcAft>
              <a:buSzPts val="1400"/>
              <a:buChar char="●"/>
            </a:pPr>
            <a:r>
              <a:rPr lang="en"/>
              <a:t>Large Class</a:t>
            </a:r>
          </a:p>
          <a:p>
            <a:pPr indent="-317500" lvl="0" marL="457200">
              <a:spcBef>
                <a:spcPts val="0"/>
              </a:spcBef>
              <a:spcAft>
                <a:spcPts val="0"/>
              </a:spcAft>
              <a:buSzPts val="1400"/>
              <a:buChar char="●"/>
            </a:pPr>
            <a:r>
              <a:rPr lang="en"/>
              <a:t>Temporary Field</a:t>
            </a:r>
          </a:p>
          <a:p>
            <a:pPr indent="-317500" lvl="0" marL="457200">
              <a:spcBef>
                <a:spcPts val="0"/>
              </a:spcBef>
              <a:spcAft>
                <a:spcPts val="0"/>
              </a:spcAft>
              <a:buSzPts val="1400"/>
              <a:buChar char="●"/>
            </a:pPr>
            <a:r>
              <a:rPr lang="en"/>
              <a:t>Duplicate Code</a:t>
            </a:r>
          </a:p>
          <a:p>
            <a:pPr indent="-317500" lvl="0" marL="457200">
              <a:spcBef>
                <a:spcPts val="0"/>
              </a:spcBef>
              <a:spcAft>
                <a:spcPts val="0"/>
              </a:spcAft>
              <a:buSzPts val="1400"/>
              <a:buChar char="●"/>
            </a:pPr>
            <a:r>
              <a:rPr lang="en"/>
              <a:t>Incomplete</a:t>
            </a:r>
            <a:r>
              <a:rPr lang="en"/>
              <a:t> Library Class</a:t>
            </a:r>
          </a:p>
          <a:p>
            <a:pPr indent="-317500" lvl="0" marL="457200">
              <a:spcBef>
                <a:spcPts val="0"/>
              </a:spcBef>
              <a:buSzPts val="1400"/>
              <a:buChar char="●"/>
            </a:pPr>
            <a:r>
              <a:rPr lang="en"/>
              <a:t>Middle Man</a:t>
            </a:r>
          </a:p>
          <a:p>
            <a:pPr indent="0" lvl="0" marL="0">
              <a:spcBef>
                <a:spcPts val="0"/>
              </a:spcBef>
              <a:buNone/>
            </a:pPr>
            <a:r>
              <a:t/>
            </a:r>
            <a:endParaRPr/>
          </a:p>
        </p:txBody>
      </p:sp>
      <p:sp>
        <p:nvSpPr>
          <p:cNvPr id="344" name="Shape 344"/>
          <p:cNvSpPr txBox="1"/>
          <p:nvPr/>
        </p:nvSpPr>
        <p:spPr>
          <a:xfrm>
            <a:off x="3100175" y="1126075"/>
            <a:ext cx="7924800" cy="3119400"/>
          </a:xfrm>
          <a:prstGeom prst="rect">
            <a:avLst/>
          </a:prstGeom>
          <a:noFill/>
          <a:ln>
            <a:noFill/>
          </a:ln>
        </p:spPr>
        <p:txBody>
          <a:bodyPr anchorCtr="0" anchor="t" bIns="91425" lIns="91425" rIns="91425" wrap="square" tIns="91425">
            <a:noAutofit/>
          </a:bodyPr>
          <a:lstStyle/>
          <a:p>
            <a:pPr indent="0" lvl="0" marL="0" rtl="0">
              <a:spcBef>
                <a:spcPts val="0"/>
              </a:spcBef>
              <a:buNone/>
            </a:pPr>
            <a:r>
              <a:t/>
            </a:r>
            <a:endParaRPr/>
          </a:p>
          <a:p>
            <a:pPr indent="0" lvl="0" marL="0" rtl="0">
              <a:spcBef>
                <a:spcPts val="0"/>
              </a:spcBef>
              <a:buNone/>
            </a:pPr>
            <a:r>
              <a:rPr b="1" lang="en"/>
              <a:t>Refactor Techniques</a:t>
            </a:r>
          </a:p>
          <a:p>
            <a:pPr indent="0" lvl="0" marL="0" rtl="0">
              <a:spcBef>
                <a:spcPts val="0"/>
              </a:spcBef>
              <a:buNone/>
            </a:pPr>
            <a:r>
              <a:t/>
            </a:r>
            <a:endParaRPr/>
          </a:p>
          <a:p>
            <a:pPr indent="-317500" lvl="0" marL="457200" rtl="0">
              <a:spcBef>
                <a:spcPts val="0"/>
              </a:spcBef>
              <a:spcAft>
                <a:spcPts val="0"/>
              </a:spcAft>
              <a:buSzPts val="1400"/>
              <a:buChar char="●"/>
            </a:pPr>
            <a:r>
              <a:rPr lang="en"/>
              <a:t>Composing methods</a:t>
            </a:r>
          </a:p>
          <a:p>
            <a:pPr indent="-317500" lvl="0" marL="457200" rtl="0">
              <a:spcBef>
                <a:spcPts val="0"/>
              </a:spcBef>
              <a:spcAft>
                <a:spcPts val="0"/>
              </a:spcAft>
              <a:buSzPts val="1400"/>
              <a:buChar char="●"/>
            </a:pPr>
            <a:r>
              <a:rPr lang="en"/>
              <a:t>Moving Features Between Objects</a:t>
            </a:r>
          </a:p>
          <a:p>
            <a:pPr indent="-317500" lvl="0" marL="457200" rtl="0">
              <a:spcBef>
                <a:spcPts val="0"/>
              </a:spcBef>
              <a:spcAft>
                <a:spcPts val="0"/>
              </a:spcAft>
              <a:buSzPts val="1400"/>
              <a:buChar char="●"/>
            </a:pPr>
            <a:r>
              <a:rPr lang="en"/>
              <a:t>Organizing Data</a:t>
            </a:r>
          </a:p>
          <a:p>
            <a:pPr indent="-317500" lvl="0" marL="457200" rtl="0">
              <a:spcBef>
                <a:spcPts val="0"/>
              </a:spcBef>
              <a:spcAft>
                <a:spcPts val="0"/>
              </a:spcAft>
              <a:buSzPts val="1400"/>
              <a:buChar char="●"/>
            </a:pPr>
            <a:r>
              <a:rPr lang="en"/>
              <a:t>Simplifying Conditional Expressions</a:t>
            </a:r>
          </a:p>
          <a:p>
            <a:pPr indent="-317500" lvl="0" marL="457200" rtl="0">
              <a:spcBef>
                <a:spcPts val="0"/>
              </a:spcBef>
              <a:spcAft>
                <a:spcPts val="0"/>
              </a:spcAft>
              <a:buSzPts val="1400"/>
              <a:buChar char="●"/>
            </a:pPr>
            <a:r>
              <a:rPr lang="en"/>
              <a:t>Simplifying Method Calls</a:t>
            </a:r>
          </a:p>
          <a:p>
            <a:pPr indent="-317500" lvl="0" marL="457200" rtl="0">
              <a:spcBef>
                <a:spcPts val="0"/>
              </a:spcBef>
              <a:buSzPts val="1400"/>
              <a:buChar char="●"/>
            </a:pPr>
            <a:r>
              <a:rPr lang="en"/>
              <a:t>Deal with Generalization</a:t>
            </a:r>
          </a:p>
        </p:txBody>
      </p:sp>
      <p:pic>
        <p:nvPicPr>
          <p:cNvPr id="345" name="Shape 345"/>
          <p:cNvPicPr preferRelativeResize="0"/>
          <p:nvPr/>
        </p:nvPicPr>
        <p:blipFill>
          <a:blip r:embed="rId3">
            <a:alphaModFix/>
          </a:blip>
          <a:stretch>
            <a:fillRect/>
          </a:stretch>
        </p:blipFill>
        <p:spPr>
          <a:xfrm>
            <a:off x="6544725" y="1176425"/>
            <a:ext cx="2422375" cy="2408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nvSpPr>
        <p:spPr>
          <a:xfrm>
            <a:off x="159550" y="460650"/>
            <a:ext cx="7924800" cy="5142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3600"/>
              <a:t>Refactor Example</a:t>
            </a:r>
            <a:r>
              <a:rPr b="1" lang="en" sz="3600">
                <a:solidFill>
                  <a:srgbClr val="000000"/>
                </a:solidFill>
              </a:rPr>
              <a:t> </a:t>
            </a:r>
          </a:p>
        </p:txBody>
      </p:sp>
      <p:pic>
        <p:nvPicPr>
          <p:cNvPr id="351" name="Shape 351"/>
          <p:cNvPicPr preferRelativeResize="0"/>
          <p:nvPr/>
        </p:nvPicPr>
        <p:blipFill>
          <a:blip r:embed="rId3">
            <a:alphaModFix/>
          </a:blip>
          <a:stretch>
            <a:fillRect/>
          </a:stretch>
        </p:blipFill>
        <p:spPr>
          <a:xfrm>
            <a:off x="598025" y="1563950"/>
            <a:ext cx="3217423" cy="2749601"/>
          </a:xfrm>
          <a:prstGeom prst="rect">
            <a:avLst/>
          </a:prstGeom>
          <a:noFill/>
          <a:ln>
            <a:noFill/>
          </a:ln>
        </p:spPr>
      </p:pic>
      <p:pic>
        <p:nvPicPr>
          <p:cNvPr id="352" name="Shape 352"/>
          <p:cNvPicPr preferRelativeResize="0"/>
          <p:nvPr/>
        </p:nvPicPr>
        <p:blipFill>
          <a:blip r:embed="rId4">
            <a:alphaModFix/>
          </a:blip>
          <a:stretch>
            <a:fillRect/>
          </a:stretch>
        </p:blipFill>
        <p:spPr>
          <a:xfrm>
            <a:off x="4859075" y="1922757"/>
            <a:ext cx="4116500" cy="2234669"/>
          </a:xfrm>
          <a:prstGeom prst="rect">
            <a:avLst/>
          </a:prstGeom>
          <a:noFill/>
          <a:ln>
            <a:noFill/>
          </a:ln>
        </p:spPr>
      </p:pic>
      <p:cxnSp>
        <p:nvCxnSpPr>
          <p:cNvPr id="353" name="Shape 353"/>
          <p:cNvCxnSpPr/>
          <p:nvPr/>
        </p:nvCxnSpPr>
        <p:spPr>
          <a:xfrm>
            <a:off x="4135300" y="2923225"/>
            <a:ext cx="374400" cy="0"/>
          </a:xfrm>
          <a:prstGeom prst="straightConnector1">
            <a:avLst/>
          </a:prstGeom>
          <a:noFill/>
          <a:ln cap="flat" cmpd="sng" w="9525">
            <a:solidFill>
              <a:schemeClr val="dk2"/>
            </a:solidFill>
            <a:prstDash val="solid"/>
            <a:round/>
            <a:headEnd len="lg" w="lg" type="none"/>
            <a:tailEnd len="lg" w="lg" type="triangle"/>
          </a:ln>
        </p:spPr>
      </p:cxnSp>
      <p:sp>
        <p:nvSpPr>
          <p:cNvPr id="354" name="Shape 354"/>
          <p:cNvSpPr txBox="1"/>
          <p:nvPr/>
        </p:nvSpPr>
        <p:spPr>
          <a:xfrm>
            <a:off x="2035575" y="1178200"/>
            <a:ext cx="5757300" cy="454500"/>
          </a:xfrm>
          <a:prstGeom prst="rect">
            <a:avLst/>
          </a:prstGeom>
          <a:noFill/>
          <a:ln>
            <a:noFill/>
          </a:ln>
        </p:spPr>
        <p:txBody>
          <a:bodyPr anchorCtr="0" anchor="t" bIns="91425" lIns="91425" rIns="91425" wrap="square" tIns="91425">
            <a:noAutofit/>
          </a:bodyPr>
          <a:lstStyle/>
          <a:p>
            <a:pPr indent="0" lvl="0" marL="0">
              <a:spcBef>
                <a:spcPts val="0"/>
              </a:spcBef>
              <a:buNone/>
            </a:pPr>
            <a:r>
              <a:rPr b="1" lang="en"/>
              <a:t>Refactoring Loops and Conditionals Using Functional Methods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Shape 359"/>
          <p:cNvSpPr txBox="1"/>
          <p:nvPr/>
        </p:nvSpPr>
        <p:spPr>
          <a:xfrm>
            <a:off x="159550" y="460650"/>
            <a:ext cx="7924800" cy="5142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sz="3600"/>
              <a:t>Refactor Example</a:t>
            </a:r>
            <a:r>
              <a:rPr b="1" lang="en" sz="3600">
                <a:solidFill>
                  <a:srgbClr val="000000"/>
                </a:solidFill>
              </a:rPr>
              <a:t> </a:t>
            </a:r>
          </a:p>
        </p:txBody>
      </p:sp>
      <p:pic>
        <p:nvPicPr>
          <p:cNvPr id="360" name="Shape 360"/>
          <p:cNvPicPr preferRelativeResize="0"/>
          <p:nvPr/>
        </p:nvPicPr>
        <p:blipFill>
          <a:blip r:embed="rId3">
            <a:alphaModFix/>
          </a:blip>
          <a:stretch>
            <a:fillRect/>
          </a:stretch>
        </p:blipFill>
        <p:spPr>
          <a:xfrm>
            <a:off x="1350650" y="1785784"/>
            <a:ext cx="6442700" cy="1114725"/>
          </a:xfrm>
          <a:prstGeom prst="rect">
            <a:avLst/>
          </a:prstGeom>
          <a:noFill/>
          <a:ln>
            <a:noFill/>
          </a:ln>
        </p:spPr>
      </p:pic>
      <p:pic>
        <p:nvPicPr>
          <p:cNvPr id="361" name="Shape 361"/>
          <p:cNvPicPr preferRelativeResize="0"/>
          <p:nvPr/>
        </p:nvPicPr>
        <p:blipFill>
          <a:blip r:embed="rId4">
            <a:alphaModFix/>
          </a:blip>
          <a:stretch>
            <a:fillRect/>
          </a:stretch>
        </p:blipFill>
        <p:spPr>
          <a:xfrm>
            <a:off x="1934400" y="3347225"/>
            <a:ext cx="5104525" cy="1496400"/>
          </a:xfrm>
          <a:prstGeom prst="rect">
            <a:avLst/>
          </a:prstGeom>
          <a:noFill/>
          <a:ln>
            <a:noFill/>
          </a:ln>
        </p:spPr>
      </p:pic>
      <p:cxnSp>
        <p:nvCxnSpPr>
          <p:cNvPr id="362" name="Shape 362"/>
          <p:cNvCxnSpPr/>
          <p:nvPr/>
        </p:nvCxnSpPr>
        <p:spPr>
          <a:xfrm>
            <a:off x="4572000" y="3048000"/>
            <a:ext cx="0" cy="169200"/>
          </a:xfrm>
          <a:prstGeom prst="straightConnector1">
            <a:avLst/>
          </a:prstGeom>
          <a:noFill/>
          <a:ln cap="flat" cmpd="sng" w="9525">
            <a:solidFill>
              <a:schemeClr val="dk2"/>
            </a:solidFill>
            <a:prstDash val="solid"/>
            <a:round/>
            <a:headEnd len="lg" w="lg" type="none"/>
            <a:tailEnd len="lg" w="lg" type="triangle"/>
          </a:ln>
        </p:spPr>
      </p:cxnSp>
      <p:sp>
        <p:nvSpPr>
          <p:cNvPr id="363" name="Shape 363"/>
          <p:cNvSpPr txBox="1"/>
          <p:nvPr/>
        </p:nvSpPr>
        <p:spPr>
          <a:xfrm>
            <a:off x="2763700" y="1265550"/>
            <a:ext cx="3600600" cy="409800"/>
          </a:xfrm>
          <a:prstGeom prst="rect">
            <a:avLst/>
          </a:prstGeom>
          <a:noFill/>
          <a:ln>
            <a:noFill/>
          </a:ln>
        </p:spPr>
        <p:txBody>
          <a:bodyPr anchorCtr="0" anchor="t" bIns="91425" lIns="91425" rIns="91425" wrap="square" tIns="91425">
            <a:noAutofit/>
          </a:bodyPr>
          <a:lstStyle/>
          <a:p>
            <a:pPr indent="0" lvl="0" marL="0">
              <a:spcBef>
                <a:spcPts val="0"/>
              </a:spcBef>
              <a:buNone/>
            </a:pPr>
            <a:r>
              <a:rPr b="1" lang="en"/>
              <a:t>Splitting Up Complex Conditionals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Shape 368"/>
          <p:cNvSpPr txBox="1"/>
          <p:nvPr>
            <p:ph type="title"/>
          </p:nvPr>
        </p:nvSpPr>
        <p:spPr>
          <a:xfrm>
            <a:off x="609600" y="702375"/>
            <a:ext cx="7924800" cy="514200"/>
          </a:xfrm>
          <a:prstGeom prst="rect">
            <a:avLst/>
          </a:prstGeom>
        </p:spPr>
        <p:txBody>
          <a:bodyPr anchorCtr="0" anchor="t" bIns="91425" lIns="91425" rIns="91425" wrap="square" tIns="91425">
            <a:noAutofit/>
          </a:bodyPr>
          <a:lstStyle/>
          <a:p>
            <a:pPr indent="0" lvl="0" marL="0" rtl="0">
              <a:spcBef>
                <a:spcPts val="480"/>
              </a:spcBef>
              <a:buNone/>
            </a:pPr>
            <a:r>
              <a:rPr b="1" lang="en"/>
              <a:t>Testing</a:t>
            </a:r>
            <a:r>
              <a:rPr b="1" lang="en"/>
              <a:t> - </a:t>
            </a:r>
            <a:r>
              <a:rPr lang="en" sz="2400"/>
              <a:t>Lu Min</a:t>
            </a:r>
          </a:p>
        </p:txBody>
      </p:sp>
      <p:sp>
        <p:nvSpPr>
          <p:cNvPr id="369" name="Shape 369"/>
          <p:cNvSpPr txBox="1"/>
          <p:nvPr>
            <p:ph idx="1" type="body"/>
          </p:nvPr>
        </p:nvSpPr>
        <p:spPr>
          <a:xfrm>
            <a:off x="609600" y="1362900"/>
            <a:ext cx="7924800" cy="2914800"/>
          </a:xfrm>
          <a:prstGeom prst="rect">
            <a:avLst/>
          </a:prstGeom>
        </p:spPr>
        <p:txBody>
          <a:bodyPr anchorCtr="0" anchor="t" bIns="91425" lIns="91425" rIns="91425" wrap="square" tIns="91425">
            <a:noAutofit/>
          </a:bodyPr>
          <a:lstStyle/>
          <a:p>
            <a:pPr indent="0" lvl="0" marL="0" rtl="0">
              <a:spcBef>
                <a:spcPts val="0"/>
              </a:spcBef>
              <a:buNone/>
            </a:pPr>
            <a:r>
              <a:t/>
            </a:r>
            <a:endParaRPr/>
          </a:p>
          <a:p>
            <a:pPr indent="-381000" lvl="0" marL="457200" rtl="0">
              <a:lnSpc>
                <a:spcPct val="115000"/>
              </a:lnSpc>
              <a:spcBef>
                <a:spcPts val="0"/>
              </a:spcBef>
              <a:spcAft>
                <a:spcPts val="0"/>
              </a:spcAft>
              <a:buSzPts val="2400"/>
              <a:buChar char="▪"/>
            </a:pPr>
            <a:r>
              <a:rPr lang="en"/>
              <a:t>Domain Testing</a:t>
            </a:r>
          </a:p>
          <a:p>
            <a:pPr indent="-381000" lvl="0" marL="457200" rtl="0">
              <a:lnSpc>
                <a:spcPct val="115000"/>
              </a:lnSpc>
              <a:spcBef>
                <a:spcPts val="0"/>
              </a:spcBef>
              <a:spcAft>
                <a:spcPts val="0"/>
              </a:spcAft>
              <a:buSzPts val="2400"/>
              <a:buChar char="▪"/>
            </a:pPr>
            <a:r>
              <a:rPr lang="en"/>
              <a:t>Testing Procedure</a:t>
            </a:r>
          </a:p>
          <a:p>
            <a:pPr indent="-381000" lvl="0" marL="457200" rtl="0">
              <a:lnSpc>
                <a:spcPct val="115000"/>
              </a:lnSpc>
              <a:spcBef>
                <a:spcPts val="0"/>
              </a:spcBef>
              <a:buSzPts val="2400"/>
              <a:buChar char="▪"/>
            </a:pPr>
            <a:r>
              <a:rPr lang="en"/>
              <a:t>Testing Metrics</a:t>
            </a:r>
          </a:p>
        </p:txBody>
      </p:sp>
      <p:pic>
        <p:nvPicPr>
          <p:cNvPr id="370" name="Shape 370"/>
          <p:cNvPicPr preferRelativeResize="0"/>
          <p:nvPr/>
        </p:nvPicPr>
        <p:blipFill>
          <a:blip r:embed="rId3">
            <a:alphaModFix/>
          </a:blip>
          <a:stretch>
            <a:fillRect/>
          </a:stretch>
        </p:blipFill>
        <p:spPr>
          <a:xfrm>
            <a:off x="4799625" y="756925"/>
            <a:ext cx="3656250" cy="3629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Shape 375"/>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480"/>
              </a:spcBef>
              <a:buNone/>
            </a:pPr>
            <a:r>
              <a:rPr lang="en" sz="3000"/>
              <a:t>Domain </a:t>
            </a:r>
            <a:r>
              <a:rPr lang="en" sz="3000"/>
              <a:t>Testing</a:t>
            </a:r>
          </a:p>
        </p:txBody>
      </p:sp>
      <p:graphicFrame>
        <p:nvGraphicFramePr>
          <p:cNvPr id="376" name="Shape 376"/>
          <p:cNvGraphicFramePr/>
          <p:nvPr/>
        </p:nvGraphicFramePr>
        <p:xfrm>
          <a:off x="609600" y="1371600"/>
          <a:ext cx="3000000" cy="3000000"/>
        </p:xfrm>
        <a:graphic>
          <a:graphicData uri="http://schemas.openxmlformats.org/drawingml/2006/table">
            <a:tbl>
              <a:tblPr>
                <a:noFill/>
                <a:tableStyleId>{4F1B7853-4F5E-439F-A5D6-149531E45030}</a:tableStyleId>
              </a:tblPr>
              <a:tblGrid>
                <a:gridCol w="1485900"/>
                <a:gridCol w="1485900"/>
                <a:gridCol w="1485900"/>
                <a:gridCol w="1485900"/>
              </a:tblGrid>
              <a:tr h="12700">
                <a:tc>
                  <a:txBody>
                    <a:bodyPr>
                      <a:noAutofit/>
                    </a:bodyPr>
                    <a:lstStyle/>
                    <a:p>
                      <a:pPr indent="0" lvl="0" marL="0" rtl="0">
                        <a:spcBef>
                          <a:spcPts val="0"/>
                        </a:spcBef>
                        <a:buNone/>
                      </a:pPr>
                      <a:r>
                        <a:rPr lang="en" sz="1100"/>
                        <a:t>Variables </a:t>
                      </a:r>
                    </a:p>
                  </a:txBody>
                  <a:tcPr marT="63500" marB="63500" marR="63500" marL="63500"/>
                </a:tc>
                <a:tc>
                  <a:txBody>
                    <a:bodyPr>
                      <a:noAutofit/>
                    </a:bodyPr>
                    <a:lstStyle/>
                    <a:p>
                      <a:pPr indent="0" lvl="0" marL="0" rtl="0">
                        <a:spcBef>
                          <a:spcPts val="0"/>
                        </a:spcBef>
                        <a:buNone/>
                      </a:pPr>
                      <a:r>
                        <a:rPr lang="en" sz="1100"/>
                        <a:t>Valid case equivalence classes </a:t>
                      </a:r>
                    </a:p>
                  </a:txBody>
                  <a:tcPr marT="63500" marB="63500" marR="63500" marL="63500"/>
                </a:tc>
                <a:tc>
                  <a:txBody>
                    <a:bodyPr>
                      <a:noAutofit/>
                    </a:bodyPr>
                    <a:lstStyle/>
                    <a:p>
                      <a:pPr indent="0" lvl="0" marL="0" rtl="0">
                        <a:spcBef>
                          <a:spcPts val="0"/>
                        </a:spcBef>
                        <a:buNone/>
                      </a:pPr>
                      <a:r>
                        <a:rPr lang="en" sz="1100"/>
                        <a:t>Invalid case equivalence classes </a:t>
                      </a:r>
                    </a:p>
                  </a:txBody>
                  <a:tcPr marT="63500" marB="63500" marR="63500" marL="63500"/>
                </a:tc>
                <a:tc>
                  <a:txBody>
                    <a:bodyPr>
                      <a:noAutofit/>
                    </a:bodyPr>
                    <a:lstStyle/>
                    <a:p>
                      <a:pPr indent="0" lvl="0" marL="0" rtl="0">
                        <a:spcBef>
                          <a:spcPts val="0"/>
                        </a:spcBef>
                        <a:buNone/>
                      </a:pPr>
                      <a:r>
                        <a:rPr lang="en" sz="1100"/>
                        <a:t>Boundaries and special cases</a:t>
                      </a:r>
                    </a:p>
                  </a:txBody>
                  <a:tcPr marT="63500" marB="63500" marR="63500" marL="63500"/>
                </a:tc>
              </a:tr>
              <a:tr h="12700">
                <a:tc>
                  <a:txBody>
                    <a:bodyPr>
                      <a:noAutofit/>
                    </a:bodyPr>
                    <a:lstStyle/>
                    <a:p>
                      <a:pPr indent="0" lvl="0" marL="0" rtl="0">
                        <a:spcBef>
                          <a:spcPts val="0"/>
                        </a:spcBef>
                        <a:buNone/>
                      </a:pPr>
                      <a:r>
                        <a:rPr lang="en" sz="1100"/>
                        <a:t>Username </a:t>
                      </a:r>
                    </a:p>
                  </a:txBody>
                  <a:tcPr marT="63500" marB="63500" marR="63500" marL="63500"/>
                </a:tc>
                <a:tc>
                  <a:txBody>
                    <a:bodyPr>
                      <a:noAutofit/>
                    </a:bodyPr>
                    <a:lstStyle/>
                    <a:p>
                      <a:pPr indent="0" lvl="0" marL="0" rtl="0">
                        <a:spcBef>
                          <a:spcPts val="0"/>
                        </a:spcBef>
                        <a:buNone/>
                      </a:pPr>
                      <a:r>
                        <a:rPr lang="en" sz="1100"/>
                        <a:t>Signed up users</a:t>
                      </a:r>
                    </a:p>
                  </a:txBody>
                  <a:tcPr marT="63500" marB="63500" marR="63500" marL="63500"/>
                </a:tc>
                <a:tc>
                  <a:txBody>
                    <a:bodyPr>
                      <a:noAutofit/>
                    </a:bodyPr>
                    <a:lstStyle/>
                    <a:p>
                      <a:pPr indent="0" lvl="0" marL="0" rtl="0">
                        <a:spcBef>
                          <a:spcPts val="0"/>
                        </a:spcBef>
                        <a:buNone/>
                      </a:pPr>
                      <a:r>
                        <a:rPr lang="en" sz="1100"/>
                        <a:t>Not signed up users</a:t>
                      </a:r>
                    </a:p>
                  </a:txBody>
                  <a:tcPr marT="63500" marB="63500" marR="63500" marL="63500"/>
                </a:tc>
                <a:tc>
                  <a:txBody>
                    <a:bodyPr>
                      <a:noAutofit/>
                    </a:bodyPr>
                    <a:lstStyle/>
                    <a:p>
                      <a:pPr indent="0" lvl="0" marL="0" rtl="0" algn="ctr">
                        <a:spcBef>
                          <a:spcPts val="0"/>
                        </a:spcBef>
                        <a:buNone/>
                      </a:pPr>
                      <a:r>
                        <a:rPr lang="en" sz="1100"/>
                        <a:t>Signed up users</a:t>
                      </a:r>
                    </a:p>
                  </a:txBody>
                  <a:tcPr marT="63500" marB="63500" marR="63500" marL="63500"/>
                </a:tc>
              </a:tr>
              <a:tr h="12700">
                <a:tc>
                  <a:txBody>
                    <a:bodyPr>
                      <a:noAutofit/>
                    </a:bodyPr>
                    <a:lstStyle/>
                    <a:p>
                      <a:pPr indent="0" lvl="0" marL="0" rtl="0">
                        <a:spcBef>
                          <a:spcPts val="0"/>
                        </a:spcBef>
                        <a:buNone/>
                      </a:pPr>
                      <a:r>
                        <a:rPr lang="en" sz="1100"/>
                        <a:t>User story title</a:t>
                      </a:r>
                    </a:p>
                  </a:txBody>
                  <a:tcPr marT="63500" marB="63500" marR="63500" marL="63500"/>
                </a:tc>
                <a:tc>
                  <a:txBody>
                    <a:bodyPr>
                      <a:noAutofit/>
                    </a:bodyPr>
                    <a:lstStyle/>
                    <a:p>
                      <a:pPr indent="0" lvl="0" marL="0" rtl="0">
                        <a:spcBef>
                          <a:spcPts val="0"/>
                        </a:spcBef>
                        <a:buNone/>
                      </a:pPr>
                      <a:r>
                        <a:rPr lang="en" sz="1100"/>
                        <a:t>“test”</a:t>
                      </a:r>
                    </a:p>
                  </a:txBody>
                  <a:tcPr marT="63500" marB="63500" marR="63500" marL="63500"/>
                </a:tc>
                <a:tc>
                  <a:txBody>
                    <a:bodyPr>
                      <a:noAutofit/>
                    </a:bodyPr>
                    <a:lstStyle/>
                    <a:p>
                      <a:pPr indent="0" lvl="0" marL="0" rtl="0">
                        <a:spcBef>
                          <a:spcPts val="0"/>
                        </a:spcBef>
                        <a:buNone/>
                      </a:pPr>
                      <a:r>
                        <a:rPr lang="en" sz="1100"/>
                        <a:t>“   ”</a:t>
                      </a:r>
                    </a:p>
                  </a:txBody>
                  <a:tcPr marT="63500" marB="63500" marR="63500" marL="63500"/>
                </a:tc>
                <a:tc>
                  <a:txBody>
                    <a:bodyPr>
                      <a:noAutofit/>
                    </a:bodyPr>
                    <a:lstStyle/>
                    <a:p>
                      <a:pPr indent="0" lvl="0" marL="0" rtl="0" algn="ctr">
                        <a:spcBef>
                          <a:spcPts val="0"/>
                        </a:spcBef>
                        <a:buNone/>
                      </a:pPr>
                      <a:r>
                        <a:rPr lang="en" sz="1100"/>
                        <a:t>\</a:t>
                      </a:r>
                    </a:p>
                  </a:txBody>
                  <a:tcPr marT="63500" marB="63500" marR="63500" marL="63500"/>
                </a:tc>
              </a:tr>
              <a:tr h="12700">
                <a:tc>
                  <a:txBody>
                    <a:bodyPr>
                      <a:noAutofit/>
                    </a:bodyPr>
                    <a:lstStyle/>
                    <a:p>
                      <a:pPr indent="0" lvl="0" marL="0" rtl="0">
                        <a:spcBef>
                          <a:spcPts val="0"/>
                        </a:spcBef>
                        <a:buNone/>
                      </a:pPr>
                      <a:r>
                        <a:rPr lang="en" sz="1100"/>
                        <a:t>Sprint name</a:t>
                      </a:r>
                    </a:p>
                  </a:txBody>
                  <a:tcPr marT="63500" marB="63500" marR="63500" marL="63500"/>
                </a:tc>
                <a:tc>
                  <a:txBody>
                    <a:bodyPr>
                      <a:noAutofit/>
                    </a:bodyPr>
                    <a:lstStyle/>
                    <a:p>
                      <a:pPr indent="0" lvl="0" marL="0" rtl="0">
                        <a:spcBef>
                          <a:spcPts val="0"/>
                        </a:spcBef>
                        <a:buNone/>
                      </a:pPr>
                      <a:r>
                        <a:rPr lang="en" sz="1100"/>
                        <a:t>“Sprint 1”</a:t>
                      </a:r>
                    </a:p>
                  </a:txBody>
                  <a:tcPr marT="63500" marB="63500" marR="63500" marL="63500"/>
                </a:tc>
                <a:tc>
                  <a:txBody>
                    <a:bodyPr>
                      <a:noAutofit/>
                    </a:bodyPr>
                    <a:lstStyle/>
                    <a:p>
                      <a:pPr indent="0" lvl="0" marL="0" rtl="0">
                        <a:spcBef>
                          <a:spcPts val="0"/>
                        </a:spcBef>
                        <a:buNone/>
                      </a:pPr>
                      <a:r>
                        <a:rPr lang="en" sz="1100"/>
                        <a:t>“”, or too long</a:t>
                      </a:r>
                    </a:p>
                  </a:txBody>
                  <a:tcPr marT="63500" marB="63500" marR="63500" marL="63500"/>
                </a:tc>
                <a:tc>
                  <a:txBody>
                    <a:bodyPr>
                      <a:noAutofit/>
                    </a:bodyPr>
                    <a:lstStyle/>
                    <a:p>
                      <a:pPr indent="0" lvl="0" marL="0" rtl="0" algn="ctr">
                        <a:spcBef>
                          <a:spcPts val="0"/>
                        </a:spcBef>
                        <a:buNone/>
                      </a:pPr>
                      <a:r>
                        <a:rPr lang="en" sz="1100"/>
                        <a:t>\</a:t>
                      </a:r>
                    </a:p>
                  </a:txBody>
                  <a:tcPr marT="63500" marB="63500" marR="63500" marL="63500"/>
                </a:tc>
              </a:tr>
              <a:tr h="12700">
                <a:tc>
                  <a:txBody>
                    <a:bodyPr>
                      <a:noAutofit/>
                    </a:bodyPr>
                    <a:lstStyle/>
                    <a:p>
                      <a:pPr indent="0" lvl="0" marL="0" rtl="0">
                        <a:spcBef>
                          <a:spcPts val="0"/>
                        </a:spcBef>
                        <a:buNone/>
                      </a:pPr>
                      <a:r>
                        <a:rPr lang="en" sz="1100"/>
                        <a:t>User story tag</a:t>
                      </a:r>
                    </a:p>
                  </a:txBody>
                  <a:tcPr marT="63500" marB="63500" marR="63500" marL="63500"/>
                </a:tc>
                <a:tc>
                  <a:txBody>
                    <a:bodyPr>
                      <a:noAutofit/>
                    </a:bodyPr>
                    <a:lstStyle/>
                    <a:p>
                      <a:pPr indent="0" lvl="0" marL="0" rtl="0">
                        <a:spcBef>
                          <a:spcPts val="0"/>
                        </a:spcBef>
                        <a:buNone/>
                      </a:pPr>
                      <a:r>
                        <a:rPr lang="en" sz="1100"/>
                        <a:t>“core”</a:t>
                      </a:r>
                    </a:p>
                  </a:txBody>
                  <a:tcPr marT="63500" marB="63500" marR="63500" marL="63500"/>
                </a:tc>
                <a:tc>
                  <a:txBody>
                    <a:bodyPr>
                      <a:noAutofit/>
                    </a:bodyPr>
                    <a:lstStyle/>
                    <a:p>
                      <a:pPr indent="0" lvl="0" marL="0" rtl="0">
                        <a:spcBef>
                          <a:spcPts val="0"/>
                        </a:spcBef>
                        <a:buNone/>
                      </a:pPr>
                      <a:r>
                        <a:rPr lang="en" sz="1100"/>
                        <a:t>“”, or too long</a:t>
                      </a:r>
                    </a:p>
                  </a:txBody>
                  <a:tcPr marT="63500" marB="63500" marR="63500" marL="63500"/>
                </a:tc>
                <a:tc>
                  <a:txBody>
                    <a:bodyPr>
                      <a:noAutofit/>
                    </a:bodyPr>
                    <a:lstStyle/>
                    <a:p>
                      <a:pPr indent="0" lvl="0" marL="0" rtl="0" algn="ctr">
                        <a:spcBef>
                          <a:spcPts val="0"/>
                        </a:spcBef>
                        <a:buNone/>
                      </a:pPr>
                      <a:r>
                        <a:rPr lang="en" sz="1100"/>
                        <a:t>\</a:t>
                      </a:r>
                    </a:p>
                  </a:txBody>
                  <a:tcPr marT="63500" marB="63500" marR="63500" marL="63500"/>
                </a:tc>
              </a:tr>
              <a:tr h="12700">
                <a:tc>
                  <a:txBody>
                    <a:bodyPr>
                      <a:noAutofit/>
                    </a:bodyPr>
                    <a:lstStyle/>
                    <a:p>
                      <a:pPr indent="0" lvl="0" marL="0" rtl="0">
                        <a:spcBef>
                          <a:spcPts val="0"/>
                        </a:spcBef>
                        <a:buNone/>
                      </a:pPr>
                      <a:r>
                        <a:rPr lang="en" sz="1100"/>
                        <a:t>User story description </a:t>
                      </a:r>
                    </a:p>
                  </a:txBody>
                  <a:tcPr marT="63500" marB="63500" marR="63500" marL="63500"/>
                </a:tc>
                <a:tc>
                  <a:txBody>
                    <a:bodyPr>
                      <a:noAutofit/>
                    </a:bodyPr>
                    <a:lstStyle/>
                    <a:p>
                      <a:pPr indent="0" lvl="0" marL="0" rtl="0">
                        <a:spcBef>
                          <a:spcPts val="0"/>
                        </a:spcBef>
                        <a:buNone/>
                      </a:pPr>
                      <a:r>
                        <a:rPr lang="en" sz="1100"/>
                        <a:t>“Mainly for testing”</a:t>
                      </a:r>
                    </a:p>
                  </a:txBody>
                  <a:tcPr marT="63500" marB="63500" marR="63500" marL="63500"/>
                </a:tc>
                <a:tc>
                  <a:txBody>
                    <a:bodyPr>
                      <a:noAutofit/>
                    </a:bodyPr>
                    <a:lstStyle/>
                    <a:p>
                      <a:pPr indent="0" lvl="0" marL="0" rtl="0" algn="ctr">
                        <a:spcBef>
                          <a:spcPts val="0"/>
                        </a:spcBef>
                        <a:buNone/>
                      </a:pPr>
                      <a:r>
                        <a:rPr lang="en" sz="1100"/>
                        <a:t>\</a:t>
                      </a:r>
                    </a:p>
                  </a:txBody>
                  <a:tcPr marT="63500" marB="63500" marR="63500" marL="63500"/>
                </a:tc>
                <a:tc>
                  <a:txBody>
                    <a:bodyPr>
                      <a:noAutofit/>
                    </a:bodyPr>
                    <a:lstStyle/>
                    <a:p>
                      <a:pPr indent="0" lvl="0" marL="0" rtl="0" algn="ctr">
                        <a:spcBef>
                          <a:spcPts val="0"/>
                        </a:spcBef>
                        <a:buNone/>
                      </a:pPr>
                      <a:r>
                        <a:rPr lang="en" sz="1100"/>
                        <a:t>\</a:t>
                      </a:r>
                    </a:p>
                  </a:txBody>
                  <a:tcPr marT="63500" marB="63500" marR="63500" marL="63500"/>
                </a:tc>
              </a:tr>
              <a:tr h="12700">
                <a:tc>
                  <a:txBody>
                    <a:bodyPr>
                      <a:noAutofit/>
                    </a:bodyPr>
                    <a:lstStyle/>
                    <a:p>
                      <a:pPr indent="0" lvl="0" marL="0" rtl="0">
                        <a:spcBef>
                          <a:spcPts val="0"/>
                        </a:spcBef>
                        <a:buNone/>
                      </a:pPr>
                      <a:r>
                        <a:rPr lang="en" sz="1100"/>
                        <a:t>User story point</a:t>
                      </a:r>
                    </a:p>
                  </a:txBody>
                  <a:tcPr marT="63500" marB="63500" marR="63500" marL="63500"/>
                </a:tc>
                <a:tc>
                  <a:txBody>
                    <a:bodyPr>
                      <a:noAutofit/>
                    </a:bodyPr>
                    <a:lstStyle/>
                    <a:p>
                      <a:pPr indent="0" lvl="0" marL="0" rtl="0">
                        <a:spcBef>
                          <a:spcPts val="0"/>
                        </a:spcBef>
                        <a:buNone/>
                      </a:pPr>
                      <a:r>
                        <a:rPr lang="en" sz="1100"/>
                        <a:t>“+1”, “not selected”</a:t>
                      </a:r>
                    </a:p>
                  </a:txBody>
                  <a:tcPr marT="63500" marB="63500" marR="63500" marL="63500"/>
                </a:tc>
                <a:tc>
                  <a:txBody>
                    <a:bodyPr>
                      <a:noAutofit/>
                    </a:bodyPr>
                    <a:lstStyle/>
                    <a:p>
                      <a:pPr indent="0" lvl="0" marL="0" rtl="0" algn="ctr">
                        <a:spcBef>
                          <a:spcPts val="0"/>
                        </a:spcBef>
                        <a:buNone/>
                      </a:pPr>
                      <a:r>
                        <a:rPr lang="en" sz="1100"/>
                        <a:t>“+6”</a:t>
                      </a:r>
                    </a:p>
                  </a:txBody>
                  <a:tcPr marT="63500" marB="63500" marR="63500" marL="63500"/>
                </a:tc>
                <a:tc>
                  <a:txBody>
                    <a:bodyPr>
                      <a:noAutofit/>
                    </a:bodyPr>
                    <a:lstStyle/>
                    <a:p>
                      <a:pPr indent="0" lvl="0" marL="0" rtl="0" algn="ctr">
                        <a:spcBef>
                          <a:spcPts val="0"/>
                        </a:spcBef>
                        <a:buNone/>
                      </a:pPr>
                      <a:r>
                        <a:rPr lang="en" sz="1100"/>
                        <a:t>“+1”~”+3”, “not selected”</a:t>
                      </a:r>
                    </a:p>
                  </a:txBody>
                  <a:tcPr marT="63500" marB="63500" marR="63500" marL="63500"/>
                </a:tc>
              </a:tr>
              <a:tr h="12700">
                <a:tc>
                  <a:txBody>
                    <a:bodyPr>
                      <a:noAutofit/>
                    </a:bodyPr>
                    <a:lstStyle/>
                    <a:p>
                      <a:pPr indent="0" lvl="0" marL="0" rtl="0">
                        <a:spcBef>
                          <a:spcPts val="0"/>
                        </a:spcBef>
                        <a:buNone/>
                      </a:pPr>
                      <a:r>
                        <a:rPr lang="en" sz="1100"/>
                        <a:t>Search user story</a:t>
                      </a:r>
                    </a:p>
                  </a:txBody>
                  <a:tcPr marT="63500" marB="63500" marR="63500" marL="63500"/>
                </a:tc>
                <a:tc>
                  <a:txBody>
                    <a:bodyPr>
                      <a:noAutofit/>
                    </a:bodyPr>
                    <a:lstStyle/>
                    <a:p>
                      <a:pPr indent="0" lvl="0" marL="0" rtl="0">
                        <a:spcBef>
                          <a:spcPts val="0"/>
                        </a:spcBef>
                        <a:buNone/>
                      </a:pPr>
                      <a:r>
                        <a:rPr lang="en" sz="1100"/>
                        <a:t>“test”</a:t>
                      </a:r>
                    </a:p>
                  </a:txBody>
                  <a:tcPr marT="63500" marB="63500" marR="63500" marL="63500"/>
                </a:tc>
                <a:tc>
                  <a:txBody>
                    <a:bodyPr>
                      <a:noAutofit/>
                    </a:bodyPr>
                    <a:lstStyle/>
                    <a:p>
                      <a:pPr indent="0" lvl="0" marL="0" rtl="0" algn="ctr">
                        <a:spcBef>
                          <a:spcPts val="0"/>
                        </a:spcBef>
                        <a:buNone/>
                      </a:pPr>
                      <a:r>
                        <a:rPr lang="en" sz="1100"/>
                        <a:t>“  ”, or user story not exist</a:t>
                      </a:r>
                    </a:p>
                  </a:txBody>
                  <a:tcPr marT="63500" marB="63500" marR="63500" marL="63500"/>
                </a:tc>
                <a:tc>
                  <a:txBody>
                    <a:bodyPr>
                      <a:noAutofit/>
                    </a:bodyPr>
                    <a:lstStyle/>
                    <a:p>
                      <a:pPr indent="0" lvl="0" marL="0" rtl="0" algn="ctr">
                        <a:spcBef>
                          <a:spcPts val="0"/>
                        </a:spcBef>
                        <a:buNone/>
                      </a:pPr>
                      <a:r>
                        <a:rPr lang="en" sz="1100"/>
                        <a:t>Completed User stories </a:t>
                      </a:r>
                    </a:p>
                  </a:txBody>
                  <a:tcPr marT="63500" marB="63500" marR="63500" marL="63500"/>
                </a:tc>
              </a:tr>
              <a:tr h="12700">
                <a:tc>
                  <a:txBody>
                    <a:bodyPr>
                      <a:noAutofit/>
                    </a:bodyPr>
                    <a:lstStyle/>
                    <a:p>
                      <a:pPr indent="0" lvl="0" marL="0" rtl="0">
                        <a:spcBef>
                          <a:spcPts val="0"/>
                        </a:spcBef>
                        <a:buNone/>
                      </a:pPr>
                      <a:r>
                        <a:rPr lang="en" sz="1100"/>
                        <a:t>Shown tag</a:t>
                      </a:r>
                    </a:p>
                  </a:txBody>
                  <a:tcPr marT="63500" marB="63500" marR="63500" marL="63500"/>
                </a:tc>
                <a:tc>
                  <a:txBody>
                    <a:bodyPr>
                      <a:noAutofit/>
                    </a:bodyPr>
                    <a:lstStyle/>
                    <a:p>
                      <a:pPr indent="0" lvl="0" marL="0" rtl="0">
                        <a:spcBef>
                          <a:spcPts val="0"/>
                        </a:spcBef>
                        <a:buNone/>
                      </a:pPr>
                      <a:r>
                        <a:rPr lang="en" sz="1100"/>
                        <a:t>“Core”, “minor”</a:t>
                      </a:r>
                    </a:p>
                  </a:txBody>
                  <a:tcPr marT="63500" marB="63500" marR="63500" marL="63500"/>
                </a:tc>
                <a:tc>
                  <a:txBody>
                    <a:bodyPr>
                      <a:noAutofit/>
                    </a:bodyPr>
                    <a:lstStyle/>
                    <a:p>
                      <a:pPr indent="0" lvl="0" marL="0" rtl="0" algn="ctr">
                        <a:spcBef>
                          <a:spcPts val="0"/>
                        </a:spcBef>
                        <a:buNone/>
                      </a:pPr>
                      <a:r>
                        <a:rPr lang="en" sz="1100"/>
                        <a:t>Not created tag</a:t>
                      </a:r>
                    </a:p>
                  </a:txBody>
                  <a:tcPr marT="63500" marB="63500" marR="63500" marL="63500"/>
                </a:tc>
                <a:tc>
                  <a:txBody>
                    <a:bodyPr>
                      <a:noAutofit/>
                    </a:bodyPr>
                    <a:lstStyle/>
                    <a:p>
                      <a:pPr indent="0" lvl="0" marL="0" rtl="0" algn="ctr">
                        <a:spcBef>
                          <a:spcPts val="0"/>
                        </a:spcBef>
                        <a:buNone/>
                      </a:pPr>
                      <a:r>
                        <a:rPr lang="en" sz="1100"/>
                        <a:t>Created tags</a:t>
                      </a:r>
                    </a:p>
                  </a:txBody>
                  <a:tcPr marT="63500" marB="63500" marR="63500" marL="6350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idx="1" type="body"/>
          </p:nvPr>
        </p:nvSpPr>
        <p:spPr>
          <a:xfrm>
            <a:off x="3144625" y="607350"/>
            <a:ext cx="3980400" cy="24960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Char char="▪"/>
            </a:pPr>
            <a:r>
              <a:rPr lang="en"/>
              <a:t>Introduction</a:t>
            </a:r>
          </a:p>
          <a:p>
            <a:pPr indent="-381000" lvl="0" marL="457200" rtl="0">
              <a:spcBef>
                <a:spcPts val="0"/>
              </a:spcBef>
              <a:spcAft>
                <a:spcPts val="0"/>
              </a:spcAft>
              <a:buSzPts val="2400"/>
              <a:buChar char="▪"/>
            </a:pPr>
            <a:r>
              <a:rPr lang="en"/>
              <a:t>Requirement</a:t>
            </a:r>
          </a:p>
          <a:p>
            <a:pPr indent="-381000" lvl="0" marL="457200" rtl="0">
              <a:spcBef>
                <a:spcPts val="0"/>
              </a:spcBef>
              <a:spcAft>
                <a:spcPts val="0"/>
              </a:spcAft>
              <a:buSzPts val="2400"/>
              <a:buChar char="▪"/>
            </a:pPr>
            <a:r>
              <a:rPr lang="en"/>
              <a:t>Design</a:t>
            </a:r>
          </a:p>
          <a:p>
            <a:pPr indent="-381000" lvl="0" marL="457200" rtl="0">
              <a:spcBef>
                <a:spcPts val="0"/>
              </a:spcBef>
              <a:spcAft>
                <a:spcPts val="0"/>
              </a:spcAft>
              <a:buSzPts val="2400"/>
              <a:buChar char="▪"/>
            </a:pPr>
            <a:r>
              <a:rPr lang="en"/>
              <a:t>Configuration</a:t>
            </a:r>
          </a:p>
          <a:p>
            <a:pPr indent="-381000" lvl="0" marL="457200" rtl="0">
              <a:spcBef>
                <a:spcPts val="0"/>
              </a:spcBef>
              <a:spcAft>
                <a:spcPts val="0"/>
              </a:spcAft>
              <a:buSzPts val="2400"/>
              <a:buChar char="▪"/>
            </a:pPr>
            <a:r>
              <a:rPr lang="en"/>
              <a:t>Testing</a:t>
            </a:r>
          </a:p>
          <a:p>
            <a:pPr indent="-381000" lvl="0" marL="457200" rtl="0">
              <a:spcBef>
                <a:spcPts val="0"/>
              </a:spcBef>
              <a:spcAft>
                <a:spcPts val="0"/>
              </a:spcAft>
              <a:buSzPts val="2400"/>
              <a:buChar char="▪"/>
            </a:pPr>
            <a:r>
              <a:rPr lang="en"/>
              <a:t>Security</a:t>
            </a:r>
          </a:p>
          <a:p>
            <a:pPr indent="-381000" lvl="0" marL="457200" rtl="0">
              <a:spcBef>
                <a:spcPts val="0"/>
              </a:spcBef>
              <a:spcAft>
                <a:spcPts val="0"/>
              </a:spcAft>
              <a:buSzPts val="2400"/>
              <a:buChar char="▪"/>
            </a:pPr>
            <a:r>
              <a:rPr lang="en"/>
              <a:t>Project Management</a:t>
            </a:r>
          </a:p>
          <a:p>
            <a:pPr indent="-381000" lvl="0" marL="457200" rtl="0">
              <a:spcBef>
                <a:spcPts val="0"/>
              </a:spcBef>
              <a:spcAft>
                <a:spcPts val="0"/>
              </a:spcAft>
              <a:buSzPts val="2400"/>
              <a:buChar char="▪"/>
            </a:pPr>
            <a:r>
              <a:rPr lang="en"/>
              <a:t>To Be Improved</a:t>
            </a:r>
          </a:p>
          <a:p>
            <a:pPr indent="-381000" lvl="0" marL="457200">
              <a:spcBef>
                <a:spcPts val="0"/>
              </a:spcBef>
              <a:buSzPts val="2400"/>
              <a:buChar char="▪"/>
            </a:pPr>
            <a:r>
              <a:rPr lang="en"/>
              <a:t>Demo</a:t>
            </a:r>
          </a:p>
        </p:txBody>
      </p:sp>
      <p:pic>
        <p:nvPicPr>
          <p:cNvPr id="158" name="Shape 158"/>
          <p:cNvPicPr preferRelativeResize="0"/>
          <p:nvPr/>
        </p:nvPicPr>
        <p:blipFill>
          <a:blip r:embed="rId3">
            <a:alphaModFix/>
          </a:blip>
          <a:stretch>
            <a:fillRect/>
          </a:stretch>
        </p:blipFill>
        <p:spPr>
          <a:xfrm>
            <a:off x="477488" y="607350"/>
            <a:ext cx="2066925" cy="2209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Shape 381"/>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69850" lvl="0" marL="0" rtl="0">
              <a:spcBef>
                <a:spcPts val="480"/>
              </a:spcBef>
              <a:buClr>
                <a:schemeClr val="dk1"/>
              </a:buClr>
              <a:buSzPts val="1100"/>
              <a:buFont typeface="Arial"/>
              <a:buNone/>
            </a:pPr>
            <a:r>
              <a:rPr lang="en" sz="3000"/>
              <a:t>Testing Procedure </a:t>
            </a:r>
          </a:p>
        </p:txBody>
      </p:sp>
      <p:sp>
        <p:nvSpPr>
          <p:cNvPr id="382" name="Shape 382"/>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381000" lvl="0" marL="457200" rtl="0">
              <a:spcBef>
                <a:spcPts val="0"/>
              </a:spcBef>
              <a:spcAft>
                <a:spcPts val="0"/>
              </a:spcAft>
              <a:buClr>
                <a:srgbClr val="000000"/>
              </a:buClr>
              <a:buSzPts val="2400"/>
              <a:buAutoNum type="arabicPeriod"/>
            </a:pPr>
            <a:r>
              <a:rPr lang="en">
                <a:solidFill>
                  <a:srgbClr val="000000"/>
                </a:solidFill>
              </a:rPr>
              <a:t>Unit test</a:t>
            </a:r>
          </a:p>
          <a:p>
            <a:pPr indent="-368300" lvl="1" marL="914400" rtl="0">
              <a:spcBef>
                <a:spcPts val="0"/>
              </a:spcBef>
              <a:spcAft>
                <a:spcPts val="0"/>
              </a:spcAft>
              <a:buClr>
                <a:srgbClr val="000000"/>
              </a:buClr>
              <a:buSzPts val="2200"/>
              <a:buAutoNum type="alphaLcPeriod"/>
            </a:pPr>
            <a:r>
              <a:rPr lang="en" sz="2200">
                <a:solidFill>
                  <a:srgbClr val="000000"/>
                </a:solidFill>
              </a:rPr>
              <a:t>Javascript unit test - Jasmine </a:t>
            </a:r>
          </a:p>
          <a:p>
            <a:pPr indent="-368300" lvl="1" marL="914400" rtl="0">
              <a:spcBef>
                <a:spcPts val="0"/>
              </a:spcBef>
              <a:spcAft>
                <a:spcPts val="0"/>
              </a:spcAft>
              <a:buClr>
                <a:srgbClr val="000000"/>
              </a:buClr>
              <a:buSzPts val="2200"/>
              <a:buAutoNum type="alphaLcPeriod"/>
            </a:pPr>
            <a:r>
              <a:rPr lang="en" sz="2200">
                <a:solidFill>
                  <a:srgbClr val="000000"/>
                </a:solidFill>
              </a:rPr>
              <a:t>PHP unit test - Codeception</a:t>
            </a:r>
          </a:p>
          <a:p>
            <a:pPr indent="-381000" lvl="0" marL="457200" rtl="0">
              <a:spcBef>
                <a:spcPts val="0"/>
              </a:spcBef>
              <a:spcAft>
                <a:spcPts val="0"/>
              </a:spcAft>
              <a:buClr>
                <a:srgbClr val="000000"/>
              </a:buClr>
              <a:buSzPts val="2400"/>
              <a:buAutoNum type="arabicPeriod"/>
            </a:pPr>
            <a:r>
              <a:rPr lang="en">
                <a:solidFill>
                  <a:srgbClr val="000000"/>
                </a:solidFill>
              </a:rPr>
              <a:t>Integration test - Selenium</a:t>
            </a:r>
          </a:p>
          <a:p>
            <a:pPr indent="-381000" lvl="0" marL="457200" rtl="0">
              <a:spcBef>
                <a:spcPts val="0"/>
              </a:spcBef>
              <a:spcAft>
                <a:spcPts val="0"/>
              </a:spcAft>
              <a:buClr>
                <a:srgbClr val="000000"/>
              </a:buClr>
              <a:buSzPts val="2400"/>
              <a:buAutoNum type="arabicPeriod"/>
            </a:pPr>
            <a:r>
              <a:rPr lang="en">
                <a:solidFill>
                  <a:srgbClr val="000000"/>
                </a:solidFill>
              </a:rPr>
              <a:t>Acceptance test - Codeception</a:t>
            </a:r>
          </a:p>
          <a:p>
            <a:pPr indent="-381000" lvl="0" marL="457200" rtl="0">
              <a:spcBef>
                <a:spcPts val="0"/>
              </a:spcBef>
              <a:spcAft>
                <a:spcPts val="0"/>
              </a:spcAft>
              <a:buClr>
                <a:srgbClr val="000000"/>
              </a:buClr>
              <a:buSzPts val="2400"/>
              <a:buAutoNum type="arabicPeriod"/>
            </a:pPr>
            <a:r>
              <a:rPr lang="en">
                <a:solidFill>
                  <a:srgbClr val="000000"/>
                </a:solidFill>
              </a:rPr>
              <a:t>Compatibility test</a:t>
            </a:r>
          </a:p>
          <a:p>
            <a:pPr indent="-381000" lvl="0" marL="457200" rtl="0">
              <a:spcBef>
                <a:spcPts val="0"/>
              </a:spcBef>
              <a:buClr>
                <a:srgbClr val="000000"/>
              </a:buClr>
              <a:buSzPts val="2400"/>
              <a:buAutoNum type="arabicPeriod"/>
            </a:pPr>
            <a:r>
              <a:rPr lang="en">
                <a:solidFill>
                  <a:srgbClr val="000000"/>
                </a:solidFill>
              </a:rPr>
              <a:t>Usability test</a:t>
            </a:r>
          </a:p>
        </p:txBody>
      </p:sp>
      <p:pic>
        <p:nvPicPr>
          <p:cNvPr descr="integration test-4.png" id="383" name="Shape 383"/>
          <p:cNvPicPr preferRelativeResize="0"/>
          <p:nvPr/>
        </p:nvPicPr>
        <p:blipFill>
          <a:blip r:embed="rId3">
            <a:alphaModFix/>
          </a:blip>
          <a:stretch>
            <a:fillRect/>
          </a:stretch>
        </p:blipFill>
        <p:spPr>
          <a:xfrm>
            <a:off x="5437325" y="2303575"/>
            <a:ext cx="3097075" cy="2192225"/>
          </a:xfrm>
          <a:prstGeom prst="rect">
            <a:avLst/>
          </a:prstGeom>
          <a:noFill/>
          <a:ln>
            <a:noFill/>
          </a:ln>
        </p:spPr>
      </p:pic>
      <p:pic>
        <p:nvPicPr>
          <p:cNvPr id="384" name="Shape 384"/>
          <p:cNvPicPr preferRelativeResize="0"/>
          <p:nvPr/>
        </p:nvPicPr>
        <p:blipFill>
          <a:blip r:embed="rId4">
            <a:alphaModFix/>
          </a:blip>
          <a:stretch>
            <a:fillRect/>
          </a:stretch>
        </p:blipFill>
        <p:spPr>
          <a:xfrm>
            <a:off x="5870037" y="507500"/>
            <a:ext cx="2231650" cy="787670"/>
          </a:xfrm>
          <a:prstGeom prst="rect">
            <a:avLst/>
          </a:prstGeom>
          <a:noFill/>
          <a:ln>
            <a:noFill/>
          </a:ln>
        </p:spPr>
      </p:pic>
      <p:pic>
        <p:nvPicPr>
          <p:cNvPr id="385" name="Shape 385"/>
          <p:cNvPicPr preferRelativeResize="0"/>
          <p:nvPr/>
        </p:nvPicPr>
        <p:blipFill>
          <a:blip r:embed="rId5">
            <a:alphaModFix/>
          </a:blip>
          <a:stretch>
            <a:fillRect/>
          </a:stretch>
        </p:blipFill>
        <p:spPr>
          <a:xfrm>
            <a:off x="5782252" y="1436513"/>
            <a:ext cx="2407210" cy="725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91" name="Shape 391"/>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190500" lvl="0" marL="342900">
              <a:spcBef>
                <a:spcPts val="0"/>
              </a:spcBef>
              <a:buNone/>
            </a:pPr>
            <a:r>
              <a:t/>
            </a:r>
            <a:endParaRPr/>
          </a:p>
        </p:txBody>
      </p:sp>
      <p:pic>
        <p:nvPicPr>
          <p:cNvPr id="392" name="Shape 392"/>
          <p:cNvPicPr preferRelativeResize="0"/>
          <p:nvPr/>
        </p:nvPicPr>
        <p:blipFill>
          <a:blip r:embed="rId3">
            <a:alphaModFix/>
          </a:blip>
          <a:stretch>
            <a:fillRect/>
          </a:stretch>
        </p:blipFill>
        <p:spPr>
          <a:xfrm>
            <a:off x="553300" y="279200"/>
            <a:ext cx="8037374" cy="4942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Shape 397"/>
          <p:cNvSpPr txBox="1"/>
          <p:nvPr>
            <p:ph type="title"/>
          </p:nvPr>
        </p:nvSpPr>
        <p:spPr>
          <a:xfrm>
            <a:off x="609600" y="511675"/>
            <a:ext cx="7924800" cy="514200"/>
          </a:xfrm>
          <a:prstGeom prst="rect">
            <a:avLst/>
          </a:prstGeom>
        </p:spPr>
        <p:txBody>
          <a:bodyPr anchorCtr="0" anchor="t" bIns="91425" lIns="91425" rIns="91425" wrap="square" tIns="91425">
            <a:noAutofit/>
          </a:bodyPr>
          <a:lstStyle/>
          <a:p>
            <a:pPr indent="0" lvl="0" marL="0">
              <a:spcBef>
                <a:spcPts val="0"/>
              </a:spcBef>
              <a:buNone/>
            </a:pPr>
            <a:r>
              <a:rPr lang="en"/>
              <a:t>Test case </a:t>
            </a:r>
            <a:r>
              <a:rPr lang="en"/>
              <a:t>example</a:t>
            </a:r>
          </a:p>
        </p:txBody>
      </p:sp>
      <p:sp>
        <p:nvSpPr>
          <p:cNvPr id="398" name="Shape 398"/>
          <p:cNvSpPr txBox="1"/>
          <p:nvPr>
            <p:ph idx="1" type="body"/>
          </p:nvPr>
        </p:nvSpPr>
        <p:spPr>
          <a:xfrm>
            <a:off x="609600" y="1085700"/>
            <a:ext cx="3816300" cy="3163800"/>
          </a:xfrm>
          <a:prstGeom prst="rect">
            <a:avLst/>
          </a:prstGeom>
        </p:spPr>
        <p:txBody>
          <a:bodyPr anchorCtr="0" anchor="t" bIns="91425" lIns="91425" rIns="91425" wrap="square" tIns="91425">
            <a:noAutofit/>
          </a:bodyPr>
          <a:lstStyle/>
          <a:p>
            <a:pPr indent="-381000" lvl="0" marL="457200">
              <a:spcBef>
                <a:spcPts val="0"/>
              </a:spcBef>
              <a:buClr>
                <a:srgbClr val="000000"/>
              </a:buClr>
              <a:buSzPts val="2400"/>
              <a:buChar char="●"/>
            </a:pPr>
            <a:r>
              <a:rPr lang="en">
                <a:solidFill>
                  <a:srgbClr val="000000"/>
                </a:solidFill>
              </a:rPr>
              <a:t>Bug example</a:t>
            </a:r>
          </a:p>
        </p:txBody>
      </p:sp>
      <p:sp>
        <p:nvSpPr>
          <p:cNvPr id="399" name="Shape 399"/>
          <p:cNvSpPr txBox="1"/>
          <p:nvPr>
            <p:ph idx="1" type="body"/>
          </p:nvPr>
        </p:nvSpPr>
        <p:spPr>
          <a:xfrm>
            <a:off x="5127975" y="1085700"/>
            <a:ext cx="3816300" cy="3163800"/>
          </a:xfrm>
          <a:prstGeom prst="rect">
            <a:avLst/>
          </a:prstGeom>
        </p:spPr>
        <p:txBody>
          <a:bodyPr anchorCtr="0" anchor="t" bIns="91425" lIns="91425" rIns="91425" wrap="square" tIns="91425">
            <a:noAutofit/>
          </a:bodyPr>
          <a:lstStyle/>
          <a:p>
            <a:pPr indent="-381000" lvl="0" marL="457200" rtl="0">
              <a:spcBef>
                <a:spcPts val="0"/>
              </a:spcBef>
              <a:buClr>
                <a:srgbClr val="000000"/>
              </a:buClr>
              <a:buSzPts val="2400"/>
              <a:buChar char="●"/>
            </a:pPr>
            <a:r>
              <a:rPr lang="en">
                <a:solidFill>
                  <a:srgbClr val="000000"/>
                </a:solidFill>
              </a:rPr>
              <a:t>Pass</a:t>
            </a:r>
            <a:r>
              <a:rPr lang="en">
                <a:solidFill>
                  <a:srgbClr val="000000"/>
                </a:solidFill>
              </a:rPr>
              <a:t> example</a:t>
            </a:r>
          </a:p>
        </p:txBody>
      </p:sp>
      <p:pic>
        <p:nvPicPr>
          <p:cNvPr id="400" name="Shape 400"/>
          <p:cNvPicPr preferRelativeResize="0"/>
          <p:nvPr/>
        </p:nvPicPr>
        <p:blipFill rotWithShape="1">
          <a:blip r:embed="rId3">
            <a:alphaModFix/>
          </a:blip>
          <a:srcRect b="16583" l="22173" r="43246" t="47950"/>
          <a:stretch/>
        </p:blipFill>
        <p:spPr>
          <a:xfrm>
            <a:off x="225150" y="1784300"/>
            <a:ext cx="4200749" cy="2541775"/>
          </a:xfrm>
          <a:prstGeom prst="rect">
            <a:avLst/>
          </a:prstGeom>
          <a:noFill/>
          <a:ln>
            <a:noFill/>
          </a:ln>
        </p:spPr>
      </p:pic>
      <p:pic>
        <p:nvPicPr>
          <p:cNvPr id="401" name="Shape 401"/>
          <p:cNvPicPr preferRelativeResize="0"/>
          <p:nvPr/>
        </p:nvPicPr>
        <p:blipFill rotWithShape="1">
          <a:blip r:embed="rId4">
            <a:alphaModFix/>
          </a:blip>
          <a:srcRect b="5702" l="-602" r="51202" t="24499"/>
          <a:stretch/>
        </p:blipFill>
        <p:spPr>
          <a:xfrm>
            <a:off x="4709575" y="1605050"/>
            <a:ext cx="4314825" cy="3438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lang="en"/>
              <a:t>Testing Metrics - </a:t>
            </a:r>
            <a:r>
              <a:rPr lang="en" sz="2400"/>
              <a:t>test case</a:t>
            </a:r>
          </a:p>
        </p:txBody>
      </p:sp>
      <p:sp>
        <p:nvSpPr>
          <p:cNvPr id="407" name="Shape 407"/>
          <p:cNvSpPr txBox="1"/>
          <p:nvPr>
            <p:ph idx="1" type="body"/>
          </p:nvPr>
        </p:nvSpPr>
        <p:spPr>
          <a:xfrm>
            <a:off x="0" y="1371588"/>
            <a:ext cx="7924800" cy="2914800"/>
          </a:xfrm>
          <a:prstGeom prst="rect">
            <a:avLst/>
          </a:prstGeom>
        </p:spPr>
        <p:txBody>
          <a:bodyPr anchorCtr="0" anchor="t" bIns="91425" lIns="91425" rIns="91425" wrap="square" tIns="91425">
            <a:noAutofit/>
          </a:bodyPr>
          <a:lstStyle/>
          <a:p>
            <a:pPr indent="-190500" lvl="0" marL="342900">
              <a:spcBef>
                <a:spcPts val="0"/>
              </a:spcBef>
              <a:buNone/>
            </a:pPr>
            <a:r>
              <a:t/>
            </a:r>
            <a:endParaRPr/>
          </a:p>
        </p:txBody>
      </p:sp>
      <p:pic>
        <p:nvPicPr>
          <p:cNvPr id="408" name="Shape 408"/>
          <p:cNvPicPr preferRelativeResize="0"/>
          <p:nvPr/>
        </p:nvPicPr>
        <p:blipFill>
          <a:blip r:embed="rId3">
            <a:alphaModFix/>
          </a:blip>
          <a:stretch>
            <a:fillRect/>
          </a:stretch>
        </p:blipFill>
        <p:spPr>
          <a:xfrm>
            <a:off x="609588" y="1452625"/>
            <a:ext cx="4581525" cy="2752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lang="en" sz="3000"/>
              <a:t>Testing Metrics - </a:t>
            </a:r>
            <a:r>
              <a:rPr lang="en" sz="2400"/>
              <a:t>defect</a:t>
            </a:r>
          </a:p>
        </p:txBody>
      </p:sp>
      <p:sp>
        <p:nvSpPr>
          <p:cNvPr id="414" name="Shape 414"/>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190500" lvl="0" marL="342900">
              <a:spcBef>
                <a:spcPts val="0"/>
              </a:spcBef>
              <a:buNone/>
            </a:pPr>
            <a:r>
              <a:t/>
            </a:r>
            <a:endParaRPr/>
          </a:p>
        </p:txBody>
      </p:sp>
      <p:pic>
        <p:nvPicPr>
          <p:cNvPr id="415" name="Shape 415"/>
          <p:cNvPicPr preferRelativeResize="0"/>
          <p:nvPr/>
        </p:nvPicPr>
        <p:blipFill>
          <a:blip r:embed="rId3">
            <a:alphaModFix/>
          </a:blip>
          <a:stretch>
            <a:fillRect/>
          </a:stretch>
        </p:blipFill>
        <p:spPr>
          <a:xfrm>
            <a:off x="609600" y="1698024"/>
            <a:ext cx="3821050" cy="2261975"/>
          </a:xfrm>
          <a:prstGeom prst="rect">
            <a:avLst/>
          </a:prstGeom>
          <a:noFill/>
          <a:ln>
            <a:noFill/>
          </a:ln>
        </p:spPr>
      </p:pic>
      <p:pic>
        <p:nvPicPr>
          <p:cNvPr id="416" name="Shape 416"/>
          <p:cNvPicPr preferRelativeResize="0"/>
          <p:nvPr/>
        </p:nvPicPr>
        <p:blipFill>
          <a:blip r:embed="rId4">
            <a:alphaModFix/>
          </a:blip>
          <a:stretch>
            <a:fillRect/>
          </a:stretch>
        </p:blipFill>
        <p:spPr>
          <a:xfrm>
            <a:off x="4882352" y="571500"/>
            <a:ext cx="3501748" cy="2155525"/>
          </a:xfrm>
          <a:prstGeom prst="rect">
            <a:avLst/>
          </a:prstGeom>
          <a:noFill/>
          <a:ln>
            <a:noFill/>
          </a:ln>
        </p:spPr>
      </p:pic>
      <p:pic>
        <p:nvPicPr>
          <p:cNvPr id="417" name="Shape 417"/>
          <p:cNvPicPr preferRelativeResize="0"/>
          <p:nvPr/>
        </p:nvPicPr>
        <p:blipFill>
          <a:blip r:embed="rId5">
            <a:alphaModFix/>
          </a:blip>
          <a:stretch>
            <a:fillRect/>
          </a:stretch>
        </p:blipFill>
        <p:spPr>
          <a:xfrm>
            <a:off x="4847675" y="2768675"/>
            <a:ext cx="3571100" cy="2155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Shape 422"/>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lang="en"/>
              <a:t>Testing Metrics</a:t>
            </a:r>
          </a:p>
        </p:txBody>
      </p:sp>
      <p:graphicFrame>
        <p:nvGraphicFramePr>
          <p:cNvPr id="423" name="Shape 423"/>
          <p:cNvGraphicFramePr/>
          <p:nvPr/>
        </p:nvGraphicFramePr>
        <p:xfrm>
          <a:off x="729200" y="1535338"/>
          <a:ext cx="3000000" cy="3000000"/>
        </p:xfrm>
        <a:graphic>
          <a:graphicData uri="http://schemas.openxmlformats.org/drawingml/2006/table">
            <a:tbl>
              <a:tblPr>
                <a:noFill/>
                <a:tableStyleId>{4F1B7853-4F5E-439F-A5D6-149531E45030}</a:tableStyleId>
              </a:tblPr>
              <a:tblGrid>
                <a:gridCol w="1030675"/>
                <a:gridCol w="825425"/>
                <a:gridCol w="981600"/>
                <a:gridCol w="1030675"/>
                <a:gridCol w="1030675"/>
                <a:gridCol w="1030675"/>
                <a:gridCol w="1030675"/>
              </a:tblGrid>
              <a:tr h="1022750">
                <a:tc>
                  <a:txBody>
                    <a:bodyPr>
                      <a:noAutofit/>
                    </a:bodyPr>
                    <a:lstStyle/>
                    <a:p>
                      <a:pPr indent="0" lvl="0" marL="0" rtl="0">
                        <a:spcBef>
                          <a:spcPts val="0"/>
                        </a:spcBef>
                        <a:buNone/>
                      </a:pPr>
                      <a:r>
                        <a:rPr lang="en" sz="1100"/>
                        <a:t>Sprint #</a:t>
                      </a:r>
                    </a:p>
                  </a:txBody>
                  <a:tcPr marT="63500" marB="63500" marR="63500" marL="63500"/>
                </a:tc>
                <a:tc>
                  <a:txBody>
                    <a:bodyPr>
                      <a:noAutofit/>
                    </a:bodyPr>
                    <a:lstStyle/>
                    <a:p>
                      <a:pPr indent="0" lvl="0" marL="0" rtl="0">
                        <a:spcBef>
                          <a:spcPts val="0"/>
                        </a:spcBef>
                        <a:buNone/>
                      </a:pPr>
                      <a:r>
                        <a:rPr lang="en" sz="1100"/>
                        <a:t>Line of Code (lines)</a:t>
                      </a:r>
                    </a:p>
                  </a:txBody>
                  <a:tcPr marT="63500" marB="63500" marR="63500" marL="63500"/>
                </a:tc>
                <a:tc>
                  <a:txBody>
                    <a:bodyPr>
                      <a:noAutofit/>
                    </a:bodyPr>
                    <a:lstStyle/>
                    <a:p>
                      <a:pPr indent="0" lvl="0" marL="0" rtl="0">
                        <a:spcBef>
                          <a:spcPts val="0"/>
                        </a:spcBef>
                        <a:buNone/>
                      </a:pPr>
                      <a:r>
                        <a:rPr lang="en" sz="1100"/>
                        <a:t>Total Effort (man hour)</a:t>
                      </a:r>
                    </a:p>
                  </a:txBody>
                  <a:tcPr marT="63500" marB="63500" marR="63500" marL="63500"/>
                </a:tc>
                <a:tc>
                  <a:txBody>
                    <a:bodyPr>
                      <a:noAutofit/>
                    </a:bodyPr>
                    <a:lstStyle/>
                    <a:p>
                      <a:pPr indent="0" lvl="0" marL="0" rtl="0">
                        <a:spcBef>
                          <a:spcPts val="0"/>
                        </a:spcBef>
                        <a:buNone/>
                      </a:pPr>
                      <a:r>
                        <a:rPr lang="en" sz="1100"/>
                        <a:t>Document Produced</a:t>
                      </a:r>
                    </a:p>
                    <a:p>
                      <a:pPr indent="0" lvl="0" marL="0" rtl="0">
                        <a:spcBef>
                          <a:spcPts val="0"/>
                        </a:spcBef>
                        <a:buNone/>
                      </a:pPr>
                      <a:r>
                        <a:rPr lang="en" sz="1100"/>
                        <a:t>(pages)</a:t>
                      </a:r>
                    </a:p>
                  </a:txBody>
                  <a:tcPr marT="63500" marB="63500" marR="63500" marL="63500"/>
                </a:tc>
                <a:tc>
                  <a:txBody>
                    <a:bodyPr>
                      <a:noAutofit/>
                    </a:bodyPr>
                    <a:lstStyle/>
                    <a:p>
                      <a:pPr indent="0" lvl="0" marL="0" rtl="0">
                        <a:spcBef>
                          <a:spcPts val="0"/>
                        </a:spcBef>
                        <a:buNone/>
                      </a:pPr>
                      <a:r>
                        <a:rPr lang="en" sz="1100"/>
                        <a:t>Errors Found in Test (count)</a:t>
                      </a:r>
                    </a:p>
                  </a:txBody>
                  <a:tcPr marT="63500" marB="63500" marR="63500" marL="63500"/>
                </a:tc>
                <a:tc>
                  <a:txBody>
                    <a:bodyPr>
                      <a:noAutofit/>
                    </a:bodyPr>
                    <a:lstStyle/>
                    <a:p>
                      <a:pPr indent="0" lvl="0" marL="0" rtl="0">
                        <a:spcBef>
                          <a:spcPts val="0"/>
                        </a:spcBef>
                        <a:buNone/>
                      </a:pPr>
                      <a:r>
                        <a:rPr lang="en" sz="1100"/>
                        <a:t>Defects found in sprint</a:t>
                      </a:r>
                    </a:p>
                    <a:p>
                      <a:pPr indent="0" lvl="0" marL="0" rtl="0">
                        <a:spcBef>
                          <a:spcPts val="0"/>
                        </a:spcBef>
                        <a:buNone/>
                      </a:pPr>
                      <a:r>
                        <a:rPr lang="en" sz="1100"/>
                        <a:t>(count)</a:t>
                      </a:r>
                    </a:p>
                  </a:txBody>
                  <a:tcPr marT="63500" marB="63500" marR="63500" marL="63500"/>
                </a:tc>
                <a:tc>
                  <a:txBody>
                    <a:bodyPr>
                      <a:noAutofit/>
                    </a:bodyPr>
                    <a:lstStyle/>
                    <a:p>
                      <a:pPr indent="0" lvl="0" marL="0" rtl="0">
                        <a:spcBef>
                          <a:spcPts val="0"/>
                        </a:spcBef>
                        <a:buNone/>
                      </a:pPr>
                      <a:r>
                        <a:rPr lang="en" sz="1100"/>
                        <a:t>User Story Implemented</a:t>
                      </a:r>
                    </a:p>
                    <a:p>
                      <a:pPr indent="0" lvl="0" marL="0" rtl="0">
                        <a:spcBef>
                          <a:spcPts val="0"/>
                        </a:spcBef>
                        <a:buNone/>
                      </a:pPr>
                      <a:r>
                        <a:rPr lang="en" sz="1100"/>
                        <a:t>(count)</a:t>
                      </a:r>
                    </a:p>
                  </a:txBody>
                  <a:tcPr marT="63500" marB="63500" marR="63500" marL="63500"/>
                </a:tc>
              </a:tr>
              <a:tr h="375525">
                <a:tc>
                  <a:txBody>
                    <a:bodyPr>
                      <a:noAutofit/>
                    </a:bodyPr>
                    <a:lstStyle/>
                    <a:p>
                      <a:pPr indent="0" lvl="0" marL="0" rtl="0">
                        <a:spcBef>
                          <a:spcPts val="0"/>
                        </a:spcBef>
                        <a:buNone/>
                      </a:pPr>
                      <a:r>
                        <a:rPr lang="en" sz="1100"/>
                        <a:t>Sprint0</a:t>
                      </a:r>
                    </a:p>
                  </a:txBody>
                  <a:tcPr marT="63500" marB="63500" marR="63500" marL="63500"/>
                </a:tc>
                <a:tc>
                  <a:txBody>
                    <a:bodyPr>
                      <a:noAutofit/>
                    </a:bodyPr>
                    <a:lstStyle/>
                    <a:p>
                      <a:pPr indent="0" lvl="0" marL="0" rtl="0">
                        <a:spcBef>
                          <a:spcPts val="0"/>
                        </a:spcBef>
                        <a:buNone/>
                      </a:pPr>
                      <a:r>
                        <a:rPr lang="en" sz="1100"/>
                        <a:t>10</a:t>
                      </a:r>
                    </a:p>
                  </a:txBody>
                  <a:tcPr marT="63500" marB="63500" marR="63500" marL="63500"/>
                </a:tc>
                <a:tc>
                  <a:txBody>
                    <a:bodyPr>
                      <a:noAutofit/>
                    </a:bodyPr>
                    <a:lstStyle/>
                    <a:p>
                      <a:pPr indent="0" lvl="0" marL="0" rtl="0">
                        <a:spcBef>
                          <a:spcPts val="0"/>
                        </a:spcBef>
                        <a:buNone/>
                      </a:pPr>
                      <a:r>
                        <a:rPr lang="en" sz="1100"/>
                        <a:t>159</a:t>
                      </a:r>
                    </a:p>
                  </a:txBody>
                  <a:tcPr marT="63500" marB="63500" marR="63500" marL="63500"/>
                </a:tc>
                <a:tc>
                  <a:txBody>
                    <a:bodyPr>
                      <a:noAutofit/>
                    </a:bodyPr>
                    <a:lstStyle/>
                    <a:p>
                      <a:pPr indent="0" lvl="0" marL="0" rtl="0">
                        <a:spcBef>
                          <a:spcPts val="0"/>
                        </a:spcBef>
                        <a:buNone/>
                      </a:pPr>
                      <a:r>
                        <a:rPr lang="en" sz="1100"/>
                        <a:t>24</a:t>
                      </a:r>
                    </a:p>
                  </a:txBody>
                  <a:tcPr marT="63500" marB="63500" marR="63500" marL="63500"/>
                </a:tc>
                <a:tc>
                  <a:txBody>
                    <a:bodyPr>
                      <a:noAutofit/>
                    </a:bodyPr>
                    <a:lstStyle/>
                    <a:p>
                      <a:pPr indent="0" lvl="0" marL="0" rtl="0">
                        <a:spcBef>
                          <a:spcPts val="0"/>
                        </a:spcBef>
                        <a:buNone/>
                      </a:pPr>
                      <a:r>
                        <a:rPr lang="en" sz="1100"/>
                        <a:t>0</a:t>
                      </a:r>
                    </a:p>
                  </a:txBody>
                  <a:tcPr marT="63500" marB="63500" marR="63500" marL="63500"/>
                </a:tc>
                <a:tc>
                  <a:txBody>
                    <a:bodyPr>
                      <a:noAutofit/>
                    </a:bodyPr>
                    <a:lstStyle/>
                    <a:p>
                      <a:pPr indent="0" lvl="0" marL="0" rtl="0">
                        <a:spcBef>
                          <a:spcPts val="0"/>
                        </a:spcBef>
                        <a:buNone/>
                      </a:pPr>
                      <a:r>
                        <a:rPr lang="en" sz="1100"/>
                        <a:t>0</a:t>
                      </a:r>
                    </a:p>
                  </a:txBody>
                  <a:tcPr marT="63500" marB="63500" marR="63500" marL="63500"/>
                </a:tc>
                <a:tc>
                  <a:txBody>
                    <a:bodyPr>
                      <a:noAutofit/>
                    </a:bodyPr>
                    <a:lstStyle/>
                    <a:p>
                      <a:pPr indent="0" lvl="0" marL="0" rtl="0">
                        <a:spcBef>
                          <a:spcPts val="0"/>
                        </a:spcBef>
                        <a:buNone/>
                      </a:pPr>
                      <a:r>
                        <a:rPr lang="en" sz="1100"/>
                        <a:t>0</a:t>
                      </a:r>
                    </a:p>
                  </a:txBody>
                  <a:tcPr marT="63500" marB="63500" marR="63500" marL="63500"/>
                </a:tc>
              </a:tr>
              <a:tr h="375525">
                <a:tc>
                  <a:txBody>
                    <a:bodyPr>
                      <a:noAutofit/>
                    </a:bodyPr>
                    <a:lstStyle/>
                    <a:p>
                      <a:pPr indent="0" lvl="0" marL="0" rtl="0">
                        <a:spcBef>
                          <a:spcPts val="0"/>
                        </a:spcBef>
                        <a:buNone/>
                      </a:pPr>
                      <a:r>
                        <a:rPr lang="en" sz="1100"/>
                        <a:t>Sprint1</a:t>
                      </a:r>
                    </a:p>
                  </a:txBody>
                  <a:tcPr marT="63500" marB="63500" marR="63500" marL="63500"/>
                </a:tc>
                <a:tc>
                  <a:txBody>
                    <a:bodyPr>
                      <a:noAutofit/>
                    </a:bodyPr>
                    <a:lstStyle/>
                    <a:p>
                      <a:pPr indent="0" lvl="0" marL="0" rtl="0">
                        <a:spcBef>
                          <a:spcPts val="0"/>
                        </a:spcBef>
                        <a:buNone/>
                      </a:pPr>
                      <a:r>
                        <a:rPr lang="en" sz="1100"/>
                        <a:t>1458</a:t>
                      </a:r>
                    </a:p>
                  </a:txBody>
                  <a:tcPr marT="63500" marB="63500" marR="63500" marL="63500"/>
                </a:tc>
                <a:tc>
                  <a:txBody>
                    <a:bodyPr>
                      <a:noAutofit/>
                    </a:bodyPr>
                    <a:lstStyle/>
                    <a:p>
                      <a:pPr indent="0" lvl="0" marL="0" rtl="0">
                        <a:spcBef>
                          <a:spcPts val="0"/>
                        </a:spcBef>
                        <a:buNone/>
                      </a:pPr>
                      <a:r>
                        <a:rPr lang="en" sz="1100"/>
                        <a:t>166</a:t>
                      </a:r>
                    </a:p>
                  </a:txBody>
                  <a:tcPr marT="63500" marB="63500" marR="63500" marL="63500"/>
                </a:tc>
                <a:tc>
                  <a:txBody>
                    <a:bodyPr>
                      <a:noAutofit/>
                    </a:bodyPr>
                    <a:lstStyle/>
                    <a:p>
                      <a:pPr indent="0" lvl="0" marL="0" rtl="0">
                        <a:spcBef>
                          <a:spcPts val="0"/>
                        </a:spcBef>
                        <a:buNone/>
                      </a:pPr>
                      <a:r>
                        <a:rPr lang="en" sz="1100"/>
                        <a:t>72</a:t>
                      </a:r>
                    </a:p>
                  </a:txBody>
                  <a:tcPr marT="63500" marB="63500" marR="63500" marL="63500"/>
                </a:tc>
                <a:tc>
                  <a:txBody>
                    <a:bodyPr>
                      <a:noAutofit/>
                    </a:bodyPr>
                    <a:lstStyle/>
                    <a:p>
                      <a:pPr indent="0" lvl="0" marL="0" rtl="0">
                        <a:spcBef>
                          <a:spcPts val="0"/>
                        </a:spcBef>
                        <a:buNone/>
                      </a:pPr>
                      <a:r>
                        <a:rPr lang="en" sz="1100"/>
                        <a:t>10</a:t>
                      </a:r>
                    </a:p>
                  </a:txBody>
                  <a:tcPr marT="63500" marB="63500" marR="63500" marL="63500"/>
                </a:tc>
                <a:tc>
                  <a:txBody>
                    <a:bodyPr>
                      <a:noAutofit/>
                    </a:bodyPr>
                    <a:lstStyle/>
                    <a:p>
                      <a:pPr indent="0" lvl="0" marL="0" rtl="0">
                        <a:spcBef>
                          <a:spcPts val="0"/>
                        </a:spcBef>
                        <a:buNone/>
                      </a:pPr>
                      <a:r>
                        <a:rPr lang="en" sz="1100"/>
                        <a:t>3</a:t>
                      </a:r>
                    </a:p>
                  </a:txBody>
                  <a:tcPr marT="63500" marB="63500" marR="63500" marL="63500"/>
                </a:tc>
                <a:tc>
                  <a:txBody>
                    <a:bodyPr>
                      <a:noAutofit/>
                    </a:bodyPr>
                    <a:lstStyle/>
                    <a:p>
                      <a:pPr indent="0" lvl="0" marL="0" rtl="0">
                        <a:spcBef>
                          <a:spcPts val="0"/>
                        </a:spcBef>
                        <a:buNone/>
                      </a:pPr>
                      <a:r>
                        <a:rPr lang="en" sz="1100"/>
                        <a:t>3</a:t>
                      </a:r>
                    </a:p>
                  </a:txBody>
                  <a:tcPr marT="63500" marB="63500" marR="63500" marL="63500"/>
                </a:tc>
              </a:tr>
              <a:tr h="375525">
                <a:tc>
                  <a:txBody>
                    <a:bodyPr>
                      <a:noAutofit/>
                    </a:bodyPr>
                    <a:lstStyle/>
                    <a:p>
                      <a:pPr indent="0" lvl="0" marL="0" rtl="0">
                        <a:spcBef>
                          <a:spcPts val="0"/>
                        </a:spcBef>
                        <a:buNone/>
                      </a:pPr>
                      <a:r>
                        <a:rPr lang="en" sz="1100"/>
                        <a:t>Sprint2</a:t>
                      </a:r>
                    </a:p>
                  </a:txBody>
                  <a:tcPr marT="63500" marB="63500" marR="63500" marL="63500"/>
                </a:tc>
                <a:tc>
                  <a:txBody>
                    <a:bodyPr>
                      <a:noAutofit/>
                    </a:bodyPr>
                    <a:lstStyle/>
                    <a:p>
                      <a:pPr indent="0" lvl="0" marL="0" rtl="0">
                        <a:spcBef>
                          <a:spcPts val="0"/>
                        </a:spcBef>
                        <a:buNone/>
                      </a:pPr>
                      <a:r>
                        <a:rPr lang="en" sz="1100"/>
                        <a:t>3546</a:t>
                      </a:r>
                    </a:p>
                  </a:txBody>
                  <a:tcPr marT="63500" marB="63500" marR="63500" marL="63500"/>
                </a:tc>
                <a:tc>
                  <a:txBody>
                    <a:bodyPr>
                      <a:noAutofit/>
                    </a:bodyPr>
                    <a:lstStyle/>
                    <a:p>
                      <a:pPr indent="0" lvl="0" marL="0" rtl="0">
                        <a:spcBef>
                          <a:spcPts val="0"/>
                        </a:spcBef>
                        <a:buNone/>
                      </a:pPr>
                      <a:r>
                        <a:rPr lang="en" sz="1100"/>
                        <a:t>192</a:t>
                      </a:r>
                    </a:p>
                  </a:txBody>
                  <a:tcPr marT="63500" marB="63500" marR="63500" marL="63500"/>
                </a:tc>
                <a:tc>
                  <a:txBody>
                    <a:bodyPr>
                      <a:noAutofit/>
                    </a:bodyPr>
                    <a:lstStyle/>
                    <a:p>
                      <a:pPr indent="0" lvl="0" marL="0" rtl="0">
                        <a:spcBef>
                          <a:spcPts val="0"/>
                        </a:spcBef>
                        <a:buNone/>
                      </a:pPr>
                      <a:r>
                        <a:rPr lang="en" sz="1100"/>
                        <a:t>95</a:t>
                      </a:r>
                    </a:p>
                  </a:txBody>
                  <a:tcPr marT="63500" marB="63500" marR="63500" marL="63500"/>
                </a:tc>
                <a:tc>
                  <a:txBody>
                    <a:bodyPr>
                      <a:noAutofit/>
                    </a:bodyPr>
                    <a:lstStyle/>
                    <a:p>
                      <a:pPr indent="0" lvl="0" marL="0" rtl="0">
                        <a:spcBef>
                          <a:spcPts val="0"/>
                        </a:spcBef>
                        <a:buNone/>
                      </a:pPr>
                      <a:r>
                        <a:rPr lang="en" sz="1100"/>
                        <a:t>12</a:t>
                      </a:r>
                    </a:p>
                  </a:txBody>
                  <a:tcPr marT="63500" marB="63500" marR="63500" marL="63500"/>
                </a:tc>
                <a:tc>
                  <a:txBody>
                    <a:bodyPr>
                      <a:noAutofit/>
                    </a:bodyPr>
                    <a:lstStyle/>
                    <a:p>
                      <a:pPr indent="0" lvl="0" marL="0" rtl="0">
                        <a:spcBef>
                          <a:spcPts val="0"/>
                        </a:spcBef>
                        <a:buNone/>
                      </a:pPr>
                      <a:r>
                        <a:rPr lang="en" sz="1100"/>
                        <a:t>9</a:t>
                      </a:r>
                    </a:p>
                  </a:txBody>
                  <a:tcPr marT="63500" marB="63500" marR="63500" marL="63500"/>
                </a:tc>
                <a:tc>
                  <a:txBody>
                    <a:bodyPr>
                      <a:noAutofit/>
                    </a:bodyPr>
                    <a:lstStyle/>
                    <a:p>
                      <a:pPr indent="0" lvl="0" marL="0" rtl="0">
                        <a:spcBef>
                          <a:spcPts val="0"/>
                        </a:spcBef>
                        <a:buNone/>
                      </a:pPr>
                      <a:r>
                        <a:rPr lang="en" sz="1100"/>
                        <a:t>19</a:t>
                      </a:r>
                    </a:p>
                  </a:txBody>
                  <a:tcPr marT="63500" marB="63500" marR="63500" marL="63500"/>
                </a:tc>
              </a:tr>
              <a:tr h="375525">
                <a:tc>
                  <a:txBody>
                    <a:bodyPr>
                      <a:noAutofit/>
                    </a:bodyPr>
                    <a:lstStyle/>
                    <a:p>
                      <a:pPr indent="0" lvl="0" marL="0" rtl="0">
                        <a:spcBef>
                          <a:spcPts val="0"/>
                        </a:spcBef>
                        <a:buNone/>
                      </a:pPr>
                      <a:r>
                        <a:rPr lang="en" sz="1100"/>
                        <a:t>Sprint3</a:t>
                      </a:r>
                    </a:p>
                  </a:txBody>
                  <a:tcPr marT="63500" marB="63500" marR="63500" marL="63500"/>
                </a:tc>
                <a:tc>
                  <a:txBody>
                    <a:bodyPr>
                      <a:noAutofit/>
                    </a:bodyPr>
                    <a:lstStyle/>
                    <a:p>
                      <a:pPr indent="0" lvl="0" marL="0" rtl="0">
                        <a:spcBef>
                          <a:spcPts val="0"/>
                        </a:spcBef>
                        <a:buNone/>
                      </a:pPr>
                      <a:r>
                        <a:rPr lang="en" sz="1100"/>
                        <a:t>2389</a:t>
                      </a:r>
                    </a:p>
                  </a:txBody>
                  <a:tcPr marT="63500" marB="63500" marR="63500" marL="63500"/>
                </a:tc>
                <a:tc>
                  <a:txBody>
                    <a:bodyPr>
                      <a:noAutofit/>
                    </a:bodyPr>
                    <a:lstStyle/>
                    <a:p>
                      <a:pPr indent="0" lvl="0" marL="0" rtl="0">
                        <a:spcBef>
                          <a:spcPts val="0"/>
                        </a:spcBef>
                        <a:buNone/>
                      </a:pPr>
                      <a:r>
                        <a:rPr lang="en" sz="1100"/>
                        <a:t>196</a:t>
                      </a:r>
                    </a:p>
                  </a:txBody>
                  <a:tcPr marT="63500" marB="63500" marR="63500" marL="63500"/>
                </a:tc>
                <a:tc>
                  <a:txBody>
                    <a:bodyPr>
                      <a:noAutofit/>
                    </a:bodyPr>
                    <a:lstStyle/>
                    <a:p>
                      <a:pPr indent="0" lvl="0" marL="0" rtl="0">
                        <a:spcBef>
                          <a:spcPts val="0"/>
                        </a:spcBef>
                        <a:buNone/>
                      </a:pPr>
                      <a:r>
                        <a:rPr lang="en" sz="1100"/>
                        <a:t>59</a:t>
                      </a:r>
                    </a:p>
                  </a:txBody>
                  <a:tcPr marT="63500" marB="63500" marR="63500" marL="63500"/>
                </a:tc>
                <a:tc>
                  <a:txBody>
                    <a:bodyPr>
                      <a:noAutofit/>
                    </a:bodyPr>
                    <a:lstStyle/>
                    <a:p>
                      <a:pPr indent="0" lvl="0" marL="0" rtl="0">
                        <a:spcBef>
                          <a:spcPts val="0"/>
                        </a:spcBef>
                        <a:buNone/>
                      </a:pPr>
                      <a:r>
                        <a:rPr lang="en" sz="1100"/>
                        <a:t>4</a:t>
                      </a:r>
                    </a:p>
                  </a:txBody>
                  <a:tcPr marT="63500" marB="63500" marR="63500" marL="63500"/>
                </a:tc>
                <a:tc>
                  <a:txBody>
                    <a:bodyPr>
                      <a:noAutofit/>
                    </a:bodyPr>
                    <a:lstStyle/>
                    <a:p>
                      <a:pPr indent="0" lvl="0" marL="0" rtl="0">
                        <a:spcBef>
                          <a:spcPts val="0"/>
                        </a:spcBef>
                        <a:buNone/>
                      </a:pPr>
                      <a:r>
                        <a:rPr lang="en" sz="1100"/>
                        <a:t>5</a:t>
                      </a:r>
                    </a:p>
                  </a:txBody>
                  <a:tcPr marT="63500" marB="63500" marR="63500" marL="63500"/>
                </a:tc>
                <a:tc>
                  <a:txBody>
                    <a:bodyPr>
                      <a:noAutofit/>
                    </a:bodyPr>
                    <a:lstStyle/>
                    <a:p>
                      <a:pPr indent="0" lvl="0" marL="0" rtl="0">
                        <a:spcBef>
                          <a:spcPts val="0"/>
                        </a:spcBef>
                        <a:buNone/>
                      </a:pPr>
                      <a:r>
                        <a:rPr lang="en" sz="1100"/>
                        <a:t>3</a:t>
                      </a:r>
                    </a:p>
                  </a:txBody>
                  <a:tcPr marT="63500" marB="63500" marR="63500" marL="63500"/>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b="1" lang="en"/>
              <a:t>Security(Weicheng Yu)</a:t>
            </a:r>
          </a:p>
        </p:txBody>
      </p:sp>
      <p:sp>
        <p:nvSpPr>
          <p:cNvPr id="429" name="Shape 429"/>
          <p:cNvSpPr txBox="1"/>
          <p:nvPr>
            <p:ph idx="1" type="body"/>
          </p:nvPr>
        </p:nvSpPr>
        <p:spPr>
          <a:xfrm>
            <a:off x="544389" y="1261557"/>
            <a:ext cx="4948500" cy="29148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Char char="▪"/>
            </a:pPr>
            <a:r>
              <a:rPr lang="en">
                <a:solidFill>
                  <a:srgbClr val="FF0000"/>
                </a:solidFill>
              </a:rPr>
              <a:t>Cross-site scripting(XSS)</a:t>
            </a:r>
            <a:r>
              <a:rPr lang="en"/>
              <a:t> accounted for roughly 84% of all security vulnerabilities as of 2007</a:t>
            </a:r>
          </a:p>
          <a:p>
            <a:pPr indent="-381000" lvl="0" marL="457200" rtl="0">
              <a:spcBef>
                <a:spcPts val="0"/>
              </a:spcBef>
              <a:spcAft>
                <a:spcPts val="0"/>
              </a:spcAft>
              <a:buSzPts val="2400"/>
              <a:buChar char="▪"/>
            </a:pPr>
            <a:r>
              <a:rPr lang="en"/>
              <a:t>HackerOne in 2017 reported that </a:t>
            </a:r>
            <a:r>
              <a:rPr lang="en">
                <a:solidFill>
                  <a:srgbClr val="FF0000"/>
                </a:solidFill>
              </a:rPr>
              <a:t>XSS</a:t>
            </a:r>
            <a:r>
              <a:rPr lang="en"/>
              <a:t> is still a major threat</a:t>
            </a:r>
          </a:p>
          <a:p>
            <a:pPr indent="-381000" lvl="0" marL="457200">
              <a:spcBef>
                <a:spcPts val="0"/>
              </a:spcBef>
              <a:buSzPts val="2400"/>
              <a:buChar char="▪"/>
            </a:pPr>
            <a:r>
              <a:rPr lang="en"/>
              <a:t>Cenzic made this graph on the right in March 2012</a:t>
            </a:r>
          </a:p>
        </p:txBody>
      </p:sp>
      <p:pic>
        <p:nvPicPr>
          <p:cNvPr id="430" name="Shape 430"/>
          <p:cNvPicPr preferRelativeResize="0"/>
          <p:nvPr/>
        </p:nvPicPr>
        <p:blipFill>
          <a:blip r:embed="rId3">
            <a:alphaModFix/>
          </a:blip>
          <a:stretch>
            <a:fillRect/>
          </a:stretch>
        </p:blipFill>
        <p:spPr>
          <a:xfrm>
            <a:off x="5558088" y="1371600"/>
            <a:ext cx="2976313" cy="2914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b="1" lang="en"/>
              <a:t>Security - Issues we address</a:t>
            </a:r>
          </a:p>
        </p:txBody>
      </p:sp>
      <p:sp>
        <p:nvSpPr>
          <p:cNvPr id="436" name="Shape 436"/>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Char char="▪"/>
            </a:pPr>
            <a:r>
              <a:rPr lang="en">
                <a:solidFill>
                  <a:srgbClr val="FF0000"/>
                </a:solidFill>
              </a:rPr>
              <a:t>Cross-site scripting(XSS)</a:t>
            </a:r>
          </a:p>
          <a:p>
            <a:pPr indent="-381000" lvl="0" marL="457200" rtl="0">
              <a:spcBef>
                <a:spcPts val="0"/>
              </a:spcBef>
              <a:spcAft>
                <a:spcPts val="0"/>
              </a:spcAft>
              <a:buClr>
                <a:srgbClr val="FF0000"/>
              </a:buClr>
              <a:buSzPts val="2400"/>
              <a:buChar char="▪"/>
            </a:pPr>
            <a:r>
              <a:rPr lang="en">
                <a:solidFill>
                  <a:srgbClr val="FF0000"/>
                </a:solidFill>
              </a:rPr>
              <a:t>SQL injection</a:t>
            </a:r>
          </a:p>
          <a:p>
            <a:pPr indent="-381000" lvl="0" marL="457200" rtl="0">
              <a:spcBef>
                <a:spcPts val="0"/>
              </a:spcBef>
              <a:buClr>
                <a:srgbClr val="000000"/>
              </a:buClr>
              <a:buSzPts val="2400"/>
              <a:buChar char="▪"/>
            </a:pPr>
            <a:r>
              <a:rPr lang="en">
                <a:solidFill>
                  <a:srgbClr val="000000"/>
                </a:solidFill>
              </a:rPr>
              <a:t>Both try to run </a:t>
            </a:r>
            <a:r>
              <a:rPr lang="en"/>
              <a:t>malicious code via user input area</a:t>
            </a:r>
          </a:p>
        </p:txBody>
      </p:sp>
      <p:pic>
        <p:nvPicPr>
          <p:cNvPr id="437" name="Shape 437"/>
          <p:cNvPicPr preferRelativeResize="0"/>
          <p:nvPr/>
        </p:nvPicPr>
        <p:blipFill>
          <a:blip r:embed="rId3">
            <a:alphaModFix/>
          </a:blip>
          <a:stretch>
            <a:fillRect/>
          </a:stretch>
        </p:blipFill>
        <p:spPr>
          <a:xfrm>
            <a:off x="3342875" y="2558400"/>
            <a:ext cx="4171250" cy="2585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Shape 442"/>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b="1" lang="en"/>
              <a:t>Security - XSS </a:t>
            </a:r>
          </a:p>
        </p:txBody>
      </p:sp>
      <p:sp>
        <p:nvSpPr>
          <p:cNvPr id="443" name="Shape 443"/>
          <p:cNvSpPr txBox="1"/>
          <p:nvPr>
            <p:ph idx="1" type="body"/>
          </p:nvPr>
        </p:nvSpPr>
        <p:spPr>
          <a:xfrm>
            <a:off x="609600" y="1143000"/>
            <a:ext cx="7924800" cy="29148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Char char="▪"/>
            </a:pPr>
            <a:r>
              <a:rPr lang="en"/>
              <a:t>XSS tries to steal information via running </a:t>
            </a:r>
            <a:r>
              <a:rPr lang="en"/>
              <a:t>malicious </a:t>
            </a:r>
            <a:r>
              <a:rPr lang="en"/>
              <a:t>javascript code</a:t>
            </a:r>
          </a:p>
          <a:p>
            <a:pPr indent="-381000" lvl="0" marL="457200" rtl="0">
              <a:spcBef>
                <a:spcPts val="0"/>
              </a:spcBef>
              <a:spcAft>
                <a:spcPts val="0"/>
              </a:spcAft>
              <a:buSzPts val="2400"/>
              <a:buChar char="▪"/>
            </a:pPr>
            <a:r>
              <a:rPr lang="en"/>
              <a:t>Example</a:t>
            </a:r>
          </a:p>
          <a:p>
            <a:pPr indent="-381000" lvl="0" marL="457200" rtl="0">
              <a:spcBef>
                <a:spcPts val="0"/>
              </a:spcBef>
              <a:spcAft>
                <a:spcPts val="0"/>
              </a:spcAft>
              <a:buSzPts val="2400"/>
              <a:buChar char="▪"/>
            </a:pPr>
            <a:r>
              <a:rPr lang="en"/>
              <a:t>Normal </a:t>
            </a:r>
            <a:r>
              <a:rPr lang="en"/>
              <a:t>Search URL: </a:t>
            </a:r>
            <a:r>
              <a:rPr lang="en" u="sng">
                <a:solidFill>
                  <a:schemeClr val="hlink"/>
                </a:solidFill>
                <a:hlinkClick r:id="rId3"/>
              </a:rPr>
              <a:t>http://bobssite.org?q=puppies</a:t>
            </a:r>
          </a:p>
          <a:p>
            <a:pPr indent="-381000" lvl="0" marL="457200">
              <a:spcBef>
                <a:spcPts val="0"/>
              </a:spcBef>
              <a:buSzPts val="2400"/>
              <a:buChar char="▪"/>
            </a:pPr>
            <a:r>
              <a:rPr lang="en"/>
              <a:t>XSS: </a:t>
            </a:r>
            <a:r>
              <a:rPr lang="en">
                <a:highlight>
                  <a:srgbClr val="F8F9FA"/>
                </a:highlight>
              </a:rPr>
              <a:t>http://bobssite.org</a:t>
            </a:r>
            <a:r>
              <a:rPr b="1" lang="en">
                <a:highlight>
                  <a:srgbClr val="F8F9FA"/>
                </a:highlight>
              </a:rPr>
              <a:t>?q=&lt;script%20type='text/javascript'&gt;alert('xss');&lt;/script&gt;</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Shape 448"/>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b="1" lang="en"/>
              <a:t>Security - XSS Rules</a:t>
            </a:r>
          </a:p>
        </p:txBody>
      </p:sp>
      <p:sp>
        <p:nvSpPr>
          <p:cNvPr id="449" name="Shape 449"/>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Char char="▪"/>
            </a:pPr>
            <a:r>
              <a:rPr lang="en"/>
              <a:t>3 Rules we enforced to prevent XSS</a:t>
            </a:r>
          </a:p>
          <a:p>
            <a:pPr indent="-381000" lvl="0" marL="457200" rtl="0">
              <a:spcBef>
                <a:spcPts val="0"/>
              </a:spcBef>
              <a:spcAft>
                <a:spcPts val="0"/>
              </a:spcAft>
              <a:buSzPts val="2400"/>
              <a:buChar char="▪"/>
            </a:pPr>
            <a:r>
              <a:rPr lang="en"/>
              <a:t>Rule #0 - Never Insert Untrusted Data Except in Allowed Location</a:t>
            </a:r>
          </a:p>
          <a:p>
            <a:pPr indent="-381000" lvl="0" marL="457200" rtl="0">
              <a:spcBef>
                <a:spcPts val="0"/>
              </a:spcBef>
              <a:spcAft>
                <a:spcPts val="0"/>
              </a:spcAft>
              <a:buSzPts val="2400"/>
              <a:buChar char="▪"/>
            </a:pPr>
            <a:r>
              <a:rPr lang="en"/>
              <a:t>Rule #1 - HTML Escape Before Inserting Untrusted Data into HTML Element Content</a:t>
            </a:r>
          </a:p>
          <a:p>
            <a:pPr indent="-381000" lvl="0" marL="457200" rtl="0">
              <a:spcBef>
                <a:spcPts val="0"/>
              </a:spcBef>
              <a:buSzPts val="2400"/>
              <a:buChar char="▪"/>
            </a:pPr>
            <a:r>
              <a:rPr lang="en"/>
              <a:t>Rule #2 - Attribute  Escape Before Inserting Untrusted HTML Common Attributes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212325" y="578600"/>
            <a:ext cx="7924800" cy="514200"/>
          </a:xfrm>
          <a:prstGeom prst="rect">
            <a:avLst/>
          </a:prstGeom>
        </p:spPr>
        <p:txBody>
          <a:bodyPr anchorCtr="0" anchor="t" bIns="91425" lIns="91425" rIns="91425" wrap="square" tIns="91425">
            <a:noAutofit/>
          </a:bodyPr>
          <a:lstStyle/>
          <a:p>
            <a:pPr indent="0" lvl="0" marL="0">
              <a:spcBef>
                <a:spcPts val="0"/>
              </a:spcBef>
              <a:buNone/>
            </a:pPr>
            <a:r>
              <a:rPr lang="en"/>
              <a:t>Product Overview</a:t>
            </a:r>
          </a:p>
        </p:txBody>
      </p:sp>
      <p:sp>
        <p:nvSpPr>
          <p:cNvPr id="164" name="Shape 164"/>
          <p:cNvSpPr txBox="1"/>
          <p:nvPr>
            <p:ph idx="1" type="body"/>
          </p:nvPr>
        </p:nvSpPr>
        <p:spPr>
          <a:xfrm>
            <a:off x="609600" y="1371600"/>
            <a:ext cx="3349200" cy="29148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Char char="▪"/>
            </a:pPr>
            <a:r>
              <a:rPr lang="en"/>
              <a:t>Web Application</a:t>
            </a:r>
          </a:p>
          <a:p>
            <a:pPr indent="-381000" lvl="0" marL="457200" rtl="0">
              <a:spcBef>
                <a:spcPts val="0"/>
              </a:spcBef>
              <a:spcAft>
                <a:spcPts val="0"/>
              </a:spcAft>
              <a:buSzPts val="2400"/>
              <a:buChar char="▪"/>
            </a:pPr>
            <a:r>
              <a:rPr lang="en"/>
              <a:t>Scrum Guiding</a:t>
            </a:r>
          </a:p>
          <a:p>
            <a:pPr indent="-381000" lvl="0" marL="457200" rtl="0">
              <a:spcBef>
                <a:spcPts val="0"/>
              </a:spcBef>
              <a:spcAft>
                <a:spcPts val="0"/>
              </a:spcAft>
              <a:buSzPts val="2400"/>
              <a:buChar char="▪"/>
            </a:pPr>
            <a:r>
              <a:rPr lang="en"/>
              <a:t>Documentation</a:t>
            </a:r>
          </a:p>
          <a:p>
            <a:pPr indent="-381000" lvl="0" marL="457200" rtl="0">
              <a:spcBef>
                <a:spcPts val="0"/>
              </a:spcBef>
              <a:spcAft>
                <a:spcPts val="0"/>
              </a:spcAft>
              <a:buSzPts val="2400"/>
              <a:buChar char="▪"/>
            </a:pPr>
            <a:r>
              <a:rPr lang="en"/>
              <a:t>Management</a:t>
            </a:r>
          </a:p>
          <a:p>
            <a:pPr indent="-381000" lvl="0" marL="457200">
              <a:spcBef>
                <a:spcPts val="0"/>
              </a:spcBef>
              <a:buSzPts val="2400"/>
              <a:buChar char="▪"/>
            </a:pPr>
            <a:r>
              <a:rPr lang="en"/>
              <a:t>Access control</a:t>
            </a:r>
          </a:p>
        </p:txBody>
      </p:sp>
      <p:pic>
        <p:nvPicPr>
          <p:cNvPr id="165" name="Shape 165"/>
          <p:cNvPicPr preferRelativeResize="0"/>
          <p:nvPr/>
        </p:nvPicPr>
        <p:blipFill>
          <a:blip r:embed="rId3">
            <a:alphaModFix/>
          </a:blip>
          <a:stretch>
            <a:fillRect/>
          </a:stretch>
        </p:blipFill>
        <p:spPr>
          <a:xfrm>
            <a:off x="4016250" y="979625"/>
            <a:ext cx="5010649" cy="3553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Shape 454"/>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b="1" lang="en"/>
              <a:t>Security - SQL Injection</a:t>
            </a:r>
          </a:p>
        </p:txBody>
      </p:sp>
      <p:sp>
        <p:nvSpPr>
          <p:cNvPr id="455" name="Shape 455"/>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Char char="▪"/>
            </a:pPr>
            <a:r>
              <a:rPr lang="en"/>
              <a:t>SQL Injection </a:t>
            </a:r>
            <a:r>
              <a:rPr lang="en"/>
              <a:t>tries to steal information via executing nefarious SQL statement</a:t>
            </a:r>
          </a:p>
          <a:p>
            <a:pPr indent="-381000" lvl="0" marL="457200" rtl="0">
              <a:spcBef>
                <a:spcPts val="0"/>
              </a:spcBef>
              <a:spcAft>
                <a:spcPts val="0"/>
              </a:spcAft>
              <a:buSzPts val="2400"/>
              <a:buChar char="▪"/>
            </a:pPr>
            <a:r>
              <a:rPr lang="en"/>
              <a:t>Vulnerable statement: </a:t>
            </a:r>
            <a:r>
              <a:rPr lang="en">
                <a:highlight>
                  <a:srgbClr val="B7B7B7"/>
                </a:highlight>
              </a:rPr>
              <a:t>"</a:t>
            </a:r>
            <a:r>
              <a:rPr b="1" lang="en">
                <a:solidFill>
                  <a:srgbClr val="008000"/>
                </a:solidFill>
                <a:highlight>
                  <a:srgbClr val="B7B7B7"/>
                </a:highlight>
              </a:rPr>
              <a:t>SELECT</a:t>
            </a:r>
            <a:r>
              <a:rPr lang="en">
                <a:highlight>
                  <a:srgbClr val="B7B7B7"/>
                </a:highlight>
              </a:rPr>
              <a:t> </a:t>
            </a:r>
            <a:r>
              <a:rPr lang="en">
                <a:solidFill>
                  <a:srgbClr val="666666"/>
                </a:solidFill>
                <a:highlight>
                  <a:srgbClr val="B7B7B7"/>
                </a:highlight>
              </a:rPr>
              <a:t>*</a:t>
            </a:r>
            <a:r>
              <a:rPr lang="en">
                <a:highlight>
                  <a:srgbClr val="B7B7B7"/>
                </a:highlight>
              </a:rPr>
              <a:t> </a:t>
            </a:r>
            <a:r>
              <a:rPr b="1" lang="en">
                <a:solidFill>
                  <a:srgbClr val="008000"/>
                </a:solidFill>
                <a:highlight>
                  <a:srgbClr val="B7B7B7"/>
                </a:highlight>
              </a:rPr>
              <a:t>FROM</a:t>
            </a:r>
            <a:r>
              <a:rPr lang="en">
                <a:highlight>
                  <a:srgbClr val="B7B7B7"/>
                </a:highlight>
              </a:rPr>
              <a:t> users </a:t>
            </a:r>
            <a:r>
              <a:rPr b="1" lang="en">
                <a:solidFill>
                  <a:srgbClr val="008000"/>
                </a:solidFill>
                <a:highlight>
                  <a:srgbClr val="B7B7B7"/>
                </a:highlight>
              </a:rPr>
              <a:t>WHERE</a:t>
            </a:r>
            <a:r>
              <a:rPr lang="en">
                <a:highlight>
                  <a:srgbClr val="B7B7B7"/>
                </a:highlight>
              </a:rPr>
              <a:t> name </a:t>
            </a:r>
            <a:r>
              <a:rPr lang="en">
                <a:solidFill>
                  <a:srgbClr val="666666"/>
                </a:solidFill>
                <a:highlight>
                  <a:srgbClr val="B7B7B7"/>
                </a:highlight>
              </a:rPr>
              <a:t>=</a:t>
            </a:r>
            <a:r>
              <a:rPr lang="en">
                <a:highlight>
                  <a:srgbClr val="B7B7B7"/>
                </a:highlight>
              </a:rPr>
              <a:t> ' "</a:t>
            </a:r>
            <a:r>
              <a:rPr lang="en">
                <a:highlight>
                  <a:srgbClr val="F8F9FA"/>
                </a:highlight>
              </a:rPr>
              <a:t> + userName + </a:t>
            </a:r>
            <a:r>
              <a:rPr lang="en">
                <a:highlight>
                  <a:srgbClr val="B7B7B7"/>
                </a:highlight>
              </a:rPr>
              <a:t>" ';"</a:t>
            </a:r>
          </a:p>
          <a:p>
            <a:pPr indent="-381000" lvl="0" marL="457200" marR="139700" rtl="0">
              <a:lnSpc>
                <a:spcPct val="130000"/>
              </a:lnSpc>
              <a:spcBef>
                <a:spcPts val="0"/>
              </a:spcBef>
              <a:spcAft>
                <a:spcPts val="0"/>
              </a:spcAft>
              <a:buSzPts val="2400"/>
              <a:buChar char="▪"/>
            </a:pPr>
            <a:r>
              <a:rPr b="1" lang="en">
                <a:solidFill>
                  <a:srgbClr val="008000"/>
                </a:solidFill>
                <a:highlight>
                  <a:srgbClr val="B7B7B7"/>
                </a:highlight>
              </a:rPr>
              <a:t>SELECT</a:t>
            </a:r>
            <a:r>
              <a:rPr lang="en">
                <a:highlight>
                  <a:srgbClr val="B7B7B7"/>
                </a:highlight>
              </a:rPr>
              <a:t> </a:t>
            </a:r>
            <a:r>
              <a:rPr lang="en">
                <a:solidFill>
                  <a:srgbClr val="666666"/>
                </a:solidFill>
                <a:highlight>
                  <a:srgbClr val="B7B7B7"/>
                </a:highlight>
              </a:rPr>
              <a:t>*</a:t>
            </a:r>
            <a:r>
              <a:rPr lang="en">
                <a:highlight>
                  <a:srgbClr val="B7B7B7"/>
                </a:highlight>
              </a:rPr>
              <a:t> </a:t>
            </a:r>
            <a:r>
              <a:rPr b="1" lang="en">
                <a:solidFill>
                  <a:srgbClr val="008000"/>
                </a:solidFill>
                <a:highlight>
                  <a:srgbClr val="B7B7B7"/>
                </a:highlight>
              </a:rPr>
              <a:t>FROM</a:t>
            </a:r>
            <a:r>
              <a:rPr lang="en">
                <a:highlight>
                  <a:srgbClr val="B7B7B7"/>
                </a:highlight>
              </a:rPr>
              <a:t> users </a:t>
            </a:r>
            <a:r>
              <a:rPr b="1" lang="en">
                <a:solidFill>
                  <a:srgbClr val="008000"/>
                </a:solidFill>
                <a:highlight>
                  <a:srgbClr val="B7B7B7"/>
                </a:highlight>
              </a:rPr>
              <a:t>WHERE</a:t>
            </a:r>
            <a:r>
              <a:rPr lang="en">
                <a:highlight>
                  <a:srgbClr val="B7B7B7"/>
                </a:highlight>
              </a:rPr>
              <a:t> name </a:t>
            </a:r>
            <a:r>
              <a:rPr lang="en">
                <a:solidFill>
                  <a:srgbClr val="666666"/>
                </a:solidFill>
                <a:highlight>
                  <a:srgbClr val="B7B7B7"/>
                </a:highlight>
              </a:rPr>
              <a:t>=</a:t>
            </a:r>
            <a:r>
              <a:rPr lang="en">
                <a:highlight>
                  <a:srgbClr val="B7B7B7"/>
                </a:highlight>
              </a:rPr>
              <a:t> </a:t>
            </a:r>
            <a:r>
              <a:rPr lang="en">
                <a:solidFill>
                  <a:srgbClr val="BA2121"/>
                </a:solidFill>
                <a:highlight>
                  <a:srgbClr val="B7B7B7"/>
                </a:highlight>
              </a:rPr>
              <a:t>'</a:t>
            </a:r>
            <a:r>
              <a:rPr lang="en">
                <a:solidFill>
                  <a:srgbClr val="BA2121"/>
                </a:solidFill>
                <a:highlight>
                  <a:srgbClr val="F8F9FA"/>
                </a:highlight>
              </a:rPr>
              <a:t> '</a:t>
            </a:r>
            <a:r>
              <a:rPr lang="en">
                <a:highlight>
                  <a:srgbClr val="F8F9FA"/>
                </a:highlight>
              </a:rPr>
              <a:t> </a:t>
            </a:r>
            <a:r>
              <a:rPr b="1" lang="en">
                <a:solidFill>
                  <a:srgbClr val="008000"/>
                </a:solidFill>
                <a:highlight>
                  <a:srgbClr val="F8F9FA"/>
                </a:highlight>
              </a:rPr>
              <a:t>OR</a:t>
            </a:r>
            <a:r>
              <a:rPr lang="en">
                <a:highlight>
                  <a:srgbClr val="F8F9FA"/>
                </a:highlight>
              </a:rPr>
              <a:t> </a:t>
            </a:r>
            <a:r>
              <a:rPr lang="en">
                <a:solidFill>
                  <a:srgbClr val="BA2121"/>
                </a:solidFill>
                <a:highlight>
                  <a:srgbClr val="F8F9FA"/>
                </a:highlight>
              </a:rPr>
              <a:t>'1'</a:t>
            </a:r>
            <a:r>
              <a:rPr lang="en">
                <a:solidFill>
                  <a:srgbClr val="666666"/>
                </a:solidFill>
                <a:highlight>
                  <a:srgbClr val="F8F9FA"/>
                </a:highlight>
              </a:rPr>
              <a:t>=</a:t>
            </a:r>
            <a:r>
              <a:rPr lang="en">
                <a:solidFill>
                  <a:srgbClr val="BA2121"/>
                </a:solidFill>
                <a:highlight>
                  <a:srgbClr val="F8F9FA"/>
                </a:highlight>
              </a:rPr>
              <a:t>'1'</a:t>
            </a:r>
            <a:r>
              <a:rPr lang="en">
                <a:highlight>
                  <a:srgbClr val="F8F9FA"/>
                </a:highlight>
              </a:rPr>
              <a:t>;</a:t>
            </a:r>
          </a:p>
          <a:p>
            <a:pPr indent="-381000" lvl="0" marL="457200" marR="139700" rtl="0">
              <a:lnSpc>
                <a:spcPct val="130000"/>
              </a:lnSpc>
              <a:spcBef>
                <a:spcPts val="0"/>
              </a:spcBef>
              <a:buSzPts val="2400"/>
              <a:buChar char="▪"/>
            </a:pPr>
            <a:r>
              <a:rPr lang="en"/>
              <a:t>We implement escaping to prevent SQL Injection</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b="1" lang="en"/>
              <a:t>Security - SQL Injection Escaping</a:t>
            </a:r>
          </a:p>
        </p:txBody>
      </p:sp>
      <p:pic>
        <p:nvPicPr>
          <p:cNvPr id="461" name="Shape 461"/>
          <p:cNvPicPr preferRelativeResize="0"/>
          <p:nvPr/>
        </p:nvPicPr>
        <p:blipFill>
          <a:blip r:embed="rId3">
            <a:alphaModFix/>
          </a:blip>
          <a:stretch>
            <a:fillRect/>
          </a:stretch>
        </p:blipFill>
        <p:spPr>
          <a:xfrm>
            <a:off x="1319200" y="1382300"/>
            <a:ext cx="6505575" cy="1152525"/>
          </a:xfrm>
          <a:prstGeom prst="rect">
            <a:avLst/>
          </a:prstGeom>
          <a:noFill/>
          <a:ln>
            <a:noFill/>
          </a:ln>
        </p:spPr>
      </p:pic>
      <p:pic>
        <p:nvPicPr>
          <p:cNvPr id="462" name="Shape 462"/>
          <p:cNvPicPr preferRelativeResize="0"/>
          <p:nvPr/>
        </p:nvPicPr>
        <p:blipFill>
          <a:blip r:embed="rId4">
            <a:alphaModFix/>
          </a:blip>
          <a:stretch>
            <a:fillRect/>
          </a:stretch>
        </p:blipFill>
        <p:spPr>
          <a:xfrm>
            <a:off x="1319199" y="2534825"/>
            <a:ext cx="4578500" cy="2015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Shape 467"/>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b="1" lang="en"/>
              <a:t>Security - Hashing</a:t>
            </a:r>
          </a:p>
        </p:txBody>
      </p:sp>
      <p:sp>
        <p:nvSpPr>
          <p:cNvPr id="468" name="Shape 468"/>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Char char="▪"/>
            </a:pPr>
            <a:r>
              <a:rPr lang="en"/>
              <a:t>To protect the privacy of user data, we encrypt the sensitive data stored in the database using SHA-1</a:t>
            </a:r>
          </a:p>
          <a:p>
            <a:pPr indent="-381000" lvl="0" marL="457200" rtl="0">
              <a:spcBef>
                <a:spcPts val="0"/>
              </a:spcBef>
              <a:buSzPts val="2400"/>
              <a:buChar char="▪"/>
            </a:pPr>
            <a:r>
              <a:rPr lang="en"/>
              <a:t>We leverage the sha function in php</a:t>
            </a:r>
          </a:p>
        </p:txBody>
      </p:sp>
      <p:pic>
        <p:nvPicPr>
          <p:cNvPr descr="Screen Shot 2017-10-26 at 7.50.05 PM.png" id="469" name="Shape 469"/>
          <p:cNvPicPr preferRelativeResize="0"/>
          <p:nvPr/>
        </p:nvPicPr>
        <p:blipFill>
          <a:blip r:embed="rId3">
            <a:alphaModFix/>
          </a:blip>
          <a:stretch>
            <a:fillRect/>
          </a:stretch>
        </p:blipFill>
        <p:spPr>
          <a:xfrm>
            <a:off x="1141150" y="2652900"/>
            <a:ext cx="4786599" cy="552300"/>
          </a:xfrm>
          <a:prstGeom prst="rect">
            <a:avLst/>
          </a:prstGeom>
          <a:noFill/>
          <a:ln>
            <a:noFill/>
          </a:ln>
        </p:spPr>
      </p:pic>
      <p:pic>
        <p:nvPicPr>
          <p:cNvPr descr="Screen Shot 2017-10-26 at 7.50.11 PM.png" id="470" name="Shape 470"/>
          <p:cNvPicPr preferRelativeResize="0"/>
          <p:nvPr/>
        </p:nvPicPr>
        <p:blipFill>
          <a:blip r:embed="rId4">
            <a:alphaModFix/>
          </a:blip>
          <a:stretch>
            <a:fillRect/>
          </a:stretch>
        </p:blipFill>
        <p:spPr>
          <a:xfrm>
            <a:off x="1141150" y="3082575"/>
            <a:ext cx="4485250" cy="1588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Shape 475"/>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0"/>
              </a:spcBef>
              <a:buNone/>
            </a:pPr>
            <a:r>
              <a:rPr lang="en"/>
              <a:t>Project Management</a:t>
            </a:r>
          </a:p>
        </p:txBody>
      </p:sp>
      <p:sp>
        <p:nvSpPr>
          <p:cNvPr id="476" name="Shape 476"/>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393700" lvl="0" marL="457200" rtl="0">
              <a:spcBef>
                <a:spcPts val="0"/>
              </a:spcBef>
              <a:spcAft>
                <a:spcPts val="0"/>
              </a:spcAft>
              <a:buSzPts val="2600"/>
              <a:buChar char="▪"/>
            </a:pPr>
            <a:r>
              <a:rPr lang="en" sz="2600"/>
              <a:t>Proposal</a:t>
            </a:r>
          </a:p>
          <a:p>
            <a:pPr indent="-393700" lvl="0" marL="457200" rtl="0">
              <a:spcBef>
                <a:spcPts val="0"/>
              </a:spcBef>
              <a:spcAft>
                <a:spcPts val="0"/>
              </a:spcAft>
              <a:buSzPts val="2600"/>
              <a:buChar char="▪"/>
            </a:pPr>
            <a:r>
              <a:rPr lang="en" sz="2600"/>
              <a:t>Contribution</a:t>
            </a:r>
          </a:p>
          <a:p>
            <a:pPr indent="-381000" lvl="1" marL="914400" rtl="0">
              <a:spcBef>
                <a:spcPts val="0"/>
              </a:spcBef>
              <a:spcAft>
                <a:spcPts val="0"/>
              </a:spcAft>
              <a:buSzPts val="2400"/>
              <a:buChar char="▪"/>
            </a:pPr>
            <a:r>
              <a:rPr lang="en" sz="2400"/>
              <a:t>Design, Testing, Implementation</a:t>
            </a:r>
          </a:p>
          <a:p>
            <a:pPr indent="-381000" lvl="0" marL="457200" rtl="0">
              <a:spcBef>
                <a:spcPts val="0"/>
              </a:spcBef>
              <a:spcAft>
                <a:spcPts val="0"/>
              </a:spcAft>
              <a:buSzPts val="2400"/>
              <a:buChar char="▪"/>
            </a:pPr>
            <a:r>
              <a:rPr lang="en"/>
              <a:t>Risk Management</a:t>
            </a:r>
          </a:p>
          <a:p>
            <a:pPr indent="-381000" lvl="0" marL="457200" rtl="0">
              <a:spcBef>
                <a:spcPts val="0"/>
              </a:spcBef>
              <a:spcAft>
                <a:spcPts val="0"/>
              </a:spcAft>
              <a:buSzPts val="2400"/>
              <a:buChar char="▪"/>
            </a:pPr>
            <a:r>
              <a:rPr lang="en"/>
              <a:t>Quality Management</a:t>
            </a:r>
          </a:p>
          <a:p>
            <a:pPr indent="-381000" lvl="0" marL="457200" rtl="0">
              <a:spcBef>
                <a:spcPts val="0"/>
              </a:spcBef>
              <a:spcAft>
                <a:spcPts val="0"/>
              </a:spcAft>
              <a:buSzPts val="2400"/>
              <a:buChar char="▪"/>
            </a:pPr>
            <a:r>
              <a:rPr lang="en"/>
              <a:t>Process Improvement</a:t>
            </a:r>
          </a:p>
          <a:p>
            <a:pPr indent="-381000" lvl="0" marL="457200" rtl="0">
              <a:spcBef>
                <a:spcPts val="0"/>
              </a:spcBef>
              <a:spcAft>
                <a:spcPts val="0"/>
              </a:spcAft>
              <a:buSzPts val="2400"/>
              <a:buChar char="▪"/>
            </a:pPr>
            <a:r>
              <a:rPr lang="en"/>
              <a:t>Iteration Evolution</a:t>
            </a:r>
          </a:p>
          <a:p>
            <a:pPr indent="-381000" lvl="0" marL="457200" rtl="0">
              <a:spcBef>
                <a:spcPts val="0"/>
              </a:spcBef>
              <a:buSzPts val="2400"/>
              <a:buChar char="▪"/>
            </a:pPr>
            <a:r>
              <a:rPr lang="en"/>
              <a:t>Achievement, Challenge, Lesson Learned</a:t>
            </a:r>
          </a:p>
        </p:txBody>
      </p:sp>
      <p:pic>
        <p:nvPicPr>
          <p:cNvPr id="477" name="Shape 477"/>
          <p:cNvPicPr preferRelativeResize="0"/>
          <p:nvPr/>
        </p:nvPicPr>
        <p:blipFill>
          <a:blip r:embed="rId3">
            <a:alphaModFix/>
          </a:blip>
          <a:stretch>
            <a:fillRect/>
          </a:stretch>
        </p:blipFill>
        <p:spPr>
          <a:xfrm>
            <a:off x="6453518" y="235000"/>
            <a:ext cx="2690474" cy="1743250"/>
          </a:xfrm>
          <a:prstGeom prst="rect">
            <a:avLst/>
          </a:prstGeom>
          <a:noFill/>
          <a:ln>
            <a:noFill/>
          </a:ln>
        </p:spPr>
      </p:pic>
      <p:pic>
        <p:nvPicPr>
          <p:cNvPr id="478" name="Shape 478"/>
          <p:cNvPicPr preferRelativeResize="0"/>
          <p:nvPr/>
        </p:nvPicPr>
        <p:blipFill>
          <a:blip r:embed="rId4">
            <a:alphaModFix/>
          </a:blip>
          <a:stretch>
            <a:fillRect/>
          </a:stretch>
        </p:blipFill>
        <p:spPr>
          <a:xfrm>
            <a:off x="6453525" y="1978250"/>
            <a:ext cx="2690475" cy="1743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Shape 483"/>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69850" lvl="0" marL="0" rtl="0">
              <a:spcBef>
                <a:spcPts val="0"/>
              </a:spcBef>
              <a:buClr>
                <a:schemeClr val="dk1"/>
              </a:buClr>
              <a:buSzPts val="1100"/>
              <a:buFont typeface="Arial"/>
              <a:buNone/>
            </a:pPr>
            <a:r>
              <a:rPr lang="en"/>
              <a:t>Project Proposal</a:t>
            </a:r>
          </a:p>
          <a:p>
            <a:pPr indent="0" lvl="0" marL="0" rtl="0">
              <a:spcBef>
                <a:spcPts val="0"/>
              </a:spcBef>
              <a:buNone/>
            </a:pPr>
            <a:r>
              <a:t/>
            </a:r>
            <a:endParaRPr/>
          </a:p>
        </p:txBody>
      </p:sp>
      <p:sp>
        <p:nvSpPr>
          <p:cNvPr id="484" name="Shape 484"/>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Char char="▪"/>
            </a:pPr>
            <a:r>
              <a:rPr lang="en"/>
              <a:t>Why ProPal?</a:t>
            </a:r>
          </a:p>
          <a:p>
            <a:pPr indent="-381000" lvl="1" marL="914400" rtl="0">
              <a:spcBef>
                <a:spcPts val="0"/>
              </a:spcBef>
              <a:spcAft>
                <a:spcPts val="0"/>
              </a:spcAft>
              <a:buSzPts val="2400"/>
              <a:buChar char="▪"/>
            </a:pPr>
            <a:r>
              <a:rPr lang="en" sz="2400"/>
              <a:t>Related works</a:t>
            </a:r>
          </a:p>
          <a:p>
            <a:pPr indent="-381000" lvl="1" marL="914400" rtl="0">
              <a:spcBef>
                <a:spcPts val="0"/>
              </a:spcBef>
              <a:spcAft>
                <a:spcPts val="0"/>
              </a:spcAft>
              <a:buSzPts val="2400"/>
              <a:buChar char="▪"/>
            </a:pPr>
            <a:r>
              <a:rPr lang="en" sz="2400"/>
              <a:t>Scrum</a:t>
            </a:r>
          </a:p>
          <a:p>
            <a:pPr indent="-381000" lvl="1" marL="914400" rtl="0">
              <a:spcBef>
                <a:spcPts val="0"/>
              </a:spcBef>
              <a:spcAft>
                <a:spcPts val="0"/>
              </a:spcAft>
              <a:buSzPts val="2400"/>
              <a:buChar char="▪"/>
            </a:pPr>
            <a:r>
              <a:rPr lang="en" sz="2400"/>
              <a:t>Access Control</a:t>
            </a:r>
          </a:p>
          <a:p>
            <a:pPr indent="-381000" lvl="1" marL="914400" rtl="0">
              <a:spcBef>
                <a:spcPts val="0"/>
              </a:spcBef>
              <a:buSzPts val="2400"/>
              <a:buChar char="▪"/>
            </a:pPr>
            <a:r>
              <a:rPr lang="en" sz="2400"/>
              <a:t>Concise</a:t>
            </a:r>
          </a:p>
          <a:p>
            <a:pPr indent="0" lvl="0" marL="0" rtl="0">
              <a:spcBef>
                <a:spcPts val="0"/>
              </a:spcBef>
              <a:buNone/>
            </a:pPr>
            <a:r>
              <a:t/>
            </a:r>
            <a:endParaRPr/>
          </a:p>
          <a:p>
            <a:pPr indent="-190500" lvl="0" marL="342900" rtl="0">
              <a:spcBef>
                <a:spcPts val="0"/>
              </a:spcBef>
              <a:buNone/>
            </a:pPr>
            <a:r>
              <a:t/>
            </a:r>
            <a:endParaRPr/>
          </a:p>
        </p:txBody>
      </p:sp>
      <p:pic>
        <p:nvPicPr>
          <p:cNvPr id="485" name="Shape 485"/>
          <p:cNvPicPr preferRelativeResize="0"/>
          <p:nvPr/>
        </p:nvPicPr>
        <p:blipFill>
          <a:blip r:embed="rId3">
            <a:alphaModFix/>
          </a:blip>
          <a:stretch>
            <a:fillRect/>
          </a:stretch>
        </p:blipFill>
        <p:spPr>
          <a:xfrm>
            <a:off x="5085719" y="2749975"/>
            <a:ext cx="3853575" cy="1793675"/>
          </a:xfrm>
          <a:prstGeom prst="rect">
            <a:avLst/>
          </a:prstGeom>
          <a:noFill/>
          <a:ln>
            <a:noFill/>
          </a:ln>
        </p:spPr>
      </p:pic>
      <p:pic>
        <p:nvPicPr>
          <p:cNvPr id="486" name="Shape 486"/>
          <p:cNvPicPr preferRelativeResize="0"/>
          <p:nvPr/>
        </p:nvPicPr>
        <p:blipFill>
          <a:blip r:embed="rId4">
            <a:alphaModFix/>
          </a:blip>
          <a:stretch>
            <a:fillRect/>
          </a:stretch>
        </p:blipFill>
        <p:spPr>
          <a:xfrm>
            <a:off x="5424563" y="374225"/>
            <a:ext cx="3514725" cy="1295400"/>
          </a:xfrm>
          <a:prstGeom prst="rect">
            <a:avLst/>
          </a:prstGeom>
          <a:noFill/>
          <a:ln>
            <a:noFill/>
          </a:ln>
        </p:spPr>
      </p:pic>
      <p:pic>
        <p:nvPicPr>
          <p:cNvPr id="487" name="Shape 487"/>
          <p:cNvPicPr preferRelativeResize="0"/>
          <p:nvPr/>
        </p:nvPicPr>
        <p:blipFill>
          <a:blip r:embed="rId5">
            <a:alphaModFix/>
          </a:blip>
          <a:stretch>
            <a:fillRect/>
          </a:stretch>
        </p:blipFill>
        <p:spPr>
          <a:xfrm>
            <a:off x="6037750" y="1845701"/>
            <a:ext cx="2392616" cy="72818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Shape 492"/>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0"/>
              </a:spcBef>
              <a:buNone/>
            </a:pPr>
            <a:r>
              <a:rPr lang="en"/>
              <a:t>Contribution: (Man-hour summary)</a:t>
            </a:r>
          </a:p>
        </p:txBody>
      </p:sp>
      <p:sp>
        <p:nvSpPr>
          <p:cNvPr id="493" name="Shape 493"/>
          <p:cNvSpPr txBox="1"/>
          <p:nvPr>
            <p:ph idx="1" type="body"/>
          </p:nvPr>
        </p:nvSpPr>
        <p:spPr>
          <a:xfrm>
            <a:off x="5441250" y="1371600"/>
            <a:ext cx="3667200" cy="3252600"/>
          </a:xfrm>
          <a:prstGeom prst="rect">
            <a:avLst/>
          </a:prstGeom>
        </p:spPr>
        <p:txBody>
          <a:bodyPr anchorCtr="0" anchor="t" bIns="91425" lIns="91425" rIns="91425" wrap="square" tIns="91425">
            <a:noAutofit/>
          </a:bodyPr>
          <a:lstStyle/>
          <a:p>
            <a:pPr indent="0" lvl="0" marL="152400" rtl="0">
              <a:spcBef>
                <a:spcPts val="0"/>
              </a:spcBef>
              <a:buNone/>
            </a:pPr>
            <a:r>
              <a:rPr lang="en"/>
              <a:t>Actual Coding:131.5h</a:t>
            </a:r>
          </a:p>
          <a:p>
            <a:pPr indent="-190500" lvl="0" marL="342900" rtl="0">
              <a:spcBef>
                <a:spcPts val="0"/>
              </a:spcBef>
              <a:buNone/>
            </a:pPr>
            <a:r>
              <a:rPr lang="en"/>
              <a:t>=Learning+Implementation+testing=131.5h</a:t>
            </a:r>
          </a:p>
          <a:p>
            <a:pPr indent="0" lvl="0" marL="152400" rtl="0">
              <a:spcBef>
                <a:spcPts val="0"/>
              </a:spcBef>
              <a:buNone/>
            </a:pPr>
            <a:r>
              <a:t/>
            </a:r>
            <a:endParaRPr/>
          </a:p>
          <a:p>
            <a:pPr indent="0" lvl="0" marL="152400" rtl="0">
              <a:spcBef>
                <a:spcPts val="0"/>
              </a:spcBef>
              <a:buNone/>
            </a:pPr>
            <a:r>
              <a:rPr lang="en"/>
              <a:t>Plan Coding: 102.5</a:t>
            </a:r>
          </a:p>
          <a:p>
            <a:pPr indent="0" lvl="0" marL="152400" rtl="0">
              <a:spcBef>
                <a:spcPts val="0"/>
              </a:spcBef>
              <a:buNone/>
            </a:pPr>
            <a:r>
              <a:rPr lang="en"/>
              <a:t>41points * 2.5hour/p= 102.5hours</a:t>
            </a:r>
          </a:p>
          <a:p>
            <a:pPr indent="0" lvl="0" marL="152400" rtl="0">
              <a:spcBef>
                <a:spcPts val="0"/>
              </a:spcBef>
              <a:buNone/>
            </a:pPr>
            <a:r>
              <a:rPr lang="en"/>
              <a:t>15point, 40h</a:t>
            </a:r>
          </a:p>
          <a:p>
            <a:pPr indent="0" lvl="0" marL="152400" rtl="0">
              <a:spcBef>
                <a:spcPts val="0"/>
              </a:spcBef>
              <a:buNone/>
            </a:pPr>
            <a:r>
              <a:t/>
            </a:r>
            <a:endParaRPr/>
          </a:p>
          <a:p>
            <a:pPr indent="0" lvl="0" marL="152400" rtl="0">
              <a:spcBef>
                <a:spcPts val="0"/>
              </a:spcBef>
              <a:buNone/>
            </a:pPr>
            <a:r>
              <a:t/>
            </a:r>
            <a:endParaRPr/>
          </a:p>
          <a:p>
            <a:pPr indent="0" lvl="0" marL="152400" rtl="0">
              <a:spcBef>
                <a:spcPts val="0"/>
              </a:spcBef>
              <a:buNone/>
            </a:pPr>
            <a:r>
              <a:t/>
            </a:r>
            <a:endParaRPr/>
          </a:p>
          <a:p>
            <a:pPr indent="0" lvl="0" marL="0" rtl="0">
              <a:spcBef>
                <a:spcPts val="0"/>
              </a:spcBef>
              <a:buNone/>
            </a:pPr>
            <a:r>
              <a:t/>
            </a:r>
            <a:endParaRPr/>
          </a:p>
        </p:txBody>
      </p:sp>
      <p:pic>
        <p:nvPicPr>
          <p:cNvPr id="494" name="Shape 494"/>
          <p:cNvPicPr preferRelativeResize="0"/>
          <p:nvPr/>
        </p:nvPicPr>
        <p:blipFill>
          <a:blip r:embed="rId3">
            <a:alphaModFix/>
          </a:blip>
          <a:stretch>
            <a:fillRect/>
          </a:stretch>
        </p:blipFill>
        <p:spPr>
          <a:xfrm>
            <a:off x="164500" y="1371600"/>
            <a:ext cx="5276750" cy="3166050"/>
          </a:xfrm>
          <a:prstGeom prst="rect">
            <a:avLst/>
          </a:prstGeom>
          <a:noFill/>
          <a:ln>
            <a:noFill/>
          </a:ln>
        </p:spPr>
      </p:pic>
      <p:cxnSp>
        <p:nvCxnSpPr>
          <p:cNvPr id="495" name="Shape 495"/>
          <p:cNvCxnSpPr/>
          <p:nvPr/>
        </p:nvCxnSpPr>
        <p:spPr>
          <a:xfrm>
            <a:off x="5625700" y="2769575"/>
            <a:ext cx="3387900" cy="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Shape 500"/>
          <p:cNvSpPr txBox="1"/>
          <p:nvPr>
            <p:ph type="title"/>
          </p:nvPr>
        </p:nvSpPr>
        <p:spPr>
          <a:xfrm>
            <a:off x="76200" y="342900"/>
            <a:ext cx="4173300" cy="1140900"/>
          </a:xfrm>
          <a:prstGeom prst="rect">
            <a:avLst/>
          </a:prstGeom>
        </p:spPr>
        <p:txBody>
          <a:bodyPr anchorCtr="0" anchor="t" bIns="91425" lIns="91425" rIns="91425" wrap="square" tIns="91425">
            <a:noAutofit/>
          </a:bodyPr>
          <a:lstStyle/>
          <a:p>
            <a:pPr indent="0" lvl="0" marL="0" rtl="0">
              <a:spcBef>
                <a:spcPts val="0"/>
              </a:spcBef>
              <a:buNone/>
            </a:pPr>
            <a:r>
              <a:rPr lang="en"/>
              <a:t>Contribution:</a:t>
            </a:r>
          </a:p>
          <a:p>
            <a:pPr indent="0" lvl="0" marL="0" rtl="0">
              <a:spcBef>
                <a:spcPts val="0"/>
              </a:spcBef>
              <a:buNone/>
            </a:pPr>
            <a:r>
              <a:rPr lang="en" sz="2400"/>
              <a:t>Requirement: Creating User Story</a:t>
            </a:r>
          </a:p>
        </p:txBody>
      </p:sp>
      <p:pic>
        <p:nvPicPr>
          <p:cNvPr id="501" name="Shape 501"/>
          <p:cNvPicPr preferRelativeResize="0"/>
          <p:nvPr/>
        </p:nvPicPr>
        <p:blipFill>
          <a:blip r:embed="rId3">
            <a:alphaModFix/>
          </a:blip>
          <a:stretch>
            <a:fillRect/>
          </a:stretch>
        </p:blipFill>
        <p:spPr>
          <a:xfrm>
            <a:off x="0" y="1788600"/>
            <a:ext cx="4572000" cy="2743200"/>
          </a:xfrm>
          <a:prstGeom prst="rect">
            <a:avLst/>
          </a:prstGeom>
          <a:noFill/>
          <a:ln>
            <a:noFill/>
          </a:ln>
        </p:spPr>
      </p:pic>
      <p:sp>
        <p:nvSpPr>
          <p:cNvPr id="502" name="Shape 502"/>
          <p:cNvSpPr txBox="1"/>
          <p:nvPr>
            <p:ph type="title"/>
          </p:nvPr>
        </p:nvSpPr>
        <p:spPr>
          <a:xfrm>
            <a:off x="4894925" y="463500"/>
            <a:ext cx="4733400" cy="1140900"/>
          </a:xfrm>
          <a:prstGeom prst="rect">
            <a:avLst/>
          </a:prstGeom>
        </p:spPr>
        <p:txBody>
          <a:bodyPr anchorCtr="0" anchor="t" bIns="91425" lIns="91425" rIns="91425" wrap="square" tIns="91425">
            <a:noAutofit/>
          </a:bodyPr>
          <a:lstStyle/>
          <a:p>
            <a:pPr indent="0" lvl="0" marL="0" rtl="0">
              <a:spcBef>
                <a:spcPts val="0"/>
              </a:spcBef>
              <a:buNone/>
            </a:pPr>
            <a:r>
              <a:rPr lang="en" sz="2400"/>
              <a:t>User Story Coding Involved</a:t>
            </a:r>
          </a:p>
        </p:txBody>
      </p:sp>
      <p:pic>
        <p:nvPicPr>
          <p:cNvPr id="503" name="Shape 503"/>
          <p:cNvPicPr preferRelativeResize="0"/>
          <p:nvPr/>
        </p:nvPicPr>
        <p:blipFill>
          <a:blip r:embed="rId4">
            <a:alphaModFix/>
          </a:blip>
          <a:stretch>
            <a:fillRect/>
          </a:stretch>
        </p:blipFill>
        <p:spPr>
          <a:xfrm>
            <a:off x="4724400" y="1833000"/>
            <a:ext cx="4419600" cy="265176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Shape 508"/>
          <p:cNvSpPr txBox="1"/>
          <p:nvPr>
            <p:ph type="title"/>
          </p:nvPr>
        </p:nvSpPr>
        <p:spPr>
          <a:xfrm>
            <a:off x="533400" y="342900"/>
            <a:ext cx="7924800" cy="514200"/>
          </a:xfrm>
          <a:prstGeom prst="rect">
            <a:avLst/>
          </a:prstGeom>
        </p:spPr>
        <p:txBody>
          <a:bodyPr anchorCtr="0" anchor="t" bIns="91425" lIns="91425" rIns="91425" wrap="square" tIns="91425">
            <a:noAutofit/>
          </a:bodyPr>
          <a:lstStyle/>
          <a:p>
            <a:pPr indent="0" lvl="0" marL="0" rtl="0">
              <a:spcBef>
                <a:spcPts val="0"/>
              </a:spcBef>
              <a:buNone/>
            </a:pPr>
            <a:r>
              <a:rPr lang="en"/>
              <a:t>Design Contribution</a:t>
            </a:r>
          </a:p>
        </p:txBody>
      </p:sp>
      <p:graphicFrame>
        <p:nvGraphicFramePr>
          <p:cNvPr id="509" name="Shape 509"/>
          <p:cNvGraphicFramePr/>
          <p:nvPr/>
        </p:nvGraphicFramePr>
        <p:xfrm>
          <a:off x="459075" y="1234650"/>
          <a:ext cx="3000000" cy="3000000"/>
        </p:xfrm>
        <a:graphic>
          <a:graphicData uri="http://schemas.openxmlformats.org/drawingml/2006/table">
            <a:tbl>
              <a:tblPr>
                <a:noFill/>
                <a:tableStyleId>{D6D9D746-6D2F-4ADE-A56F-88E2ED86E816}</a:tableStyleId>
              </a:tblPr>
              <a:tblGrid>
                <a:gridCol w="2128625"/>
                <a:gridCol w="5986275"/>
              </a:tblGrid>
              <a:tr h="236900">
                <a:tc>
                  <a:txBody>
                    <a:bodyPr>
                      <a:noAutofit/>
                    </a:bodyPr>
                    <a:lstStyle/>
                    <a:p>
                      <a:pPr indent="0" lvl="0" marL="0" rtl="0">
                        <a:spcBef>
                          <a:spcPts val="0"/>
                        </a:spcBef>
                        <a:buNone/>
                      </a:pPr>
                      <a:r>
                        <a:rPr lang="en"/>
                        <a:t>Team Member</a:t>
                      </a:r>
                    </a:p>
                  </a:txBody>
                  <a:tcPr marT="91425" marB="91425" marR="91425" marL="91425"/>
                </a:tc>
                <a:tc>
                  <a:txBody>
                    <a:bodyPr>
                      <a:noAutofit/>
                    </a:bodyPr>
                    <a:lstStyle/>
                    <a:p>
                      <a:pPr indent="0" lvl="0" marL="0" rtl="0">
                        <a:spcBef>
                          <a:spcPts val="0"/>
                        </a:spcBef>
                        <a:buNone/>
                      </a:pPr>
                      <a:r>
                        <a:rPr lang="en"/>
                        <a:t>Contribution in Product Design</a:t>
                      </a:r>
                    </a:p>
                  </a:txBody>
                  <a:tcPr marT="91425" marB="91425" marR="91425" marL="91425"/>
                </a:tc>
              </a:tr>
              <a:tr h="236900">
                <a:tc>
                  <a:txBody>
                    <a:bodyPr>
                      <a:noAutofit/>
                    </a:bodyPr>
                    <a:lstStyle/>
                    <a:p>
                      <a:pPr indent="0" lvl="0" marL="0" rtl="0">
                        <a:spcBef>
                          <a:spcPts val="0"/>
                        </a:spcBef>
                        <a:buNone/>
                      </a:pPr>
                      <a:r>
                        <a:rPr lang="en"/>
                        <a:t>Dawei Li</a:t>
                      </a:r>
                    </a:p>
                  </a:txBody>
                  <a:tcPr marT="91425" marB="91425" marR="91425" marL="91425"/>
                </a:tc>
                <a:tc>
                  <a:txBody>
                    <a:bodyPr>
                      <a:noAutofit/>
                    </a:bodyPr>
                    <a:lstStyle/>
                    <a:p>
                      <a:pPr indent="0" lvl="0" marL="0" rtl="0">
                        <a:spcBef>
                          <a:spcPts val="0"/>
                        </a:spcBef>
                        <a:buNone/>
                      </a:pPr>
                      <a:r>
                        <a:rPr lang="en"/>
                        <a:t>Class diagram, Database ER&amp;Schema, MVC pattern</a:t>
                      </a:r>
                    </a:p>
                  </a:txBody>
                  <a:tcPr marT="91425" marB="91425" marR="91425" marL="91425"/>
                </a:tc>
              </a:tr>
              <a:tr h="236900">
                <a:tc>
                  <a:txBody>
                    <a:bodyPr>
                      <a:noAutofit/>
                    </a:bodyPr>
                    <a:lstStyle/>
                    <a:p>
                      <a:pPr indent="0" lvl="0" marL="0" rtl="0">
                        <a:spcBef>
                          <a:spcPts val="0"/>
                        </a:spcBef>
                        <a:buNone/>
                      </a:pPr>
                      <a:r>
                        <a:rPr lang="en"/>
                        <a:t>Xiang Chen</a:t>
                      </a:r>
                    </a:p>
                  </a:txBody>
                  <a:tcPr marT="91425" marB="91425" marR="91425" marL="91425"/>
                </a:tc>
                <a:tc>
                  <a:txBody>
                    <a:bodyPr>
                      <a:noAutofit/>
                    </a:bodyPr>
                    <a:lstStyle/>
                    <a:p>
                      <a:pPr indent="0" lvl="0" marL="0" rtl="0">
                        <a:spcBef>
                          <a:spcPts val="0"/>
                        </a:spcBef>
                        <a:buNone/>
                      </a:pPr>
                      <a:r>
                        <a:rPr lang="en"/>
                        <a:t>Key Algorithm: Sort, String Parsing and KMP matcher</a:t>
                      </a:r>
                    </a:p>
                  </a:txBody>
                  <a:tcPr marT="91425" marB="91425" marR="91425" marL="91425"/>
                </a:tc>
              </a:tr>
              <a:tr h="236900">
                <a:tc>
                  <a:txBody>
                    <a:bodyPr>
                      <a:noAutofit/>
                    </a:bodyPr>
                    <a:lstStyle/>
                    <a:p>
                      <a:pPr indent="0" lvl="0" marL="0" rtl="0">
                        <a:spcBef>
                          <a:spcPts val="0"/>
                        </a:spcBef>
                        <a:buNone/>
                      </a:pPr>
                      <a:r>
                        <a:rPr lang="en"/>
                        <a:t>Yansen Liu</a:t>
                      </a:r>
                    </a:p>
                  </a:txBody>
                  <a:tcPr marT="91425" marB="91425" marR="91425" marL="91425"/>
                </a:tc>
                <a:tc>
                  <a:txBody>
                    <a:bodyPr>
                      <a:noAutofit/>
                    </a:bodyPr>
                    <a:lstStyle/>
                    <a:p>
                      <a:pPr indent="0" lvl="0" marL="0" rtl="0">
                        <a:spcBef>
                          <a:spcPts val="0"/>
                        </a:spcBef>
                        <a:buNone/>
                      </a:pPr>
                      <a:r>
                        <a:rPr lang="en"/>
                        <a:t>Software system (Packages&amp;Source File), Classes and Methods</a:t>
                      </a:r>
                    </a:p>
                  </a:txBody>
                  <a:tcPr marT="91425" marB="91425" marR="91425" marL="91425"/>
                </a:tc>
              </a:tr>
              <a:tr h="236900">
                <a:tc>
                  <a:txBody>
                    <a:bodyPr>
                      <a:noAutofit/>
                    </a:bodyPr>
                    <a:lstStyle/>
                    <a:p>
                      <a:pPr indent="0" lvl="0" marL="0" rtl="0">
                        <a:spcBef>
                          <a:spcPts val="0"/>
                        </a:spcBef>
                        <a:buNone/>
                      </a:pPr>
                      <a:r>
                        <a:rPr lang="en"/>
                        <a:t>Yuhao Wu</a:t>
                      </a:r>
                    </a:p>
                  </a:txBody>
                  <a:tcPr marT="91425" marB="91425" marR="91425" marL="91425"/>
                </a:tc>
                <a:tc>
                  <a:txBody>
                    <a:bodyPr>
                      <a:noAutofit/>
                    </a:bodyPr>
                    <a:lstStyle/>
                    <a:p>
                      <a:pPr indent="0" lvl="0" marL="0" rtl="0">
                        <a:spcBef>
                          <a:spcPts val="0"/>
                        </a:spcBef>
                        <a:buNone/>
                      </a:pPr>
                      <a:r>
                        <a:rPr lang="en"/>
                        <a:t>Database ER&amp;Schema</a:t>
                      </a:r>
                    </a:p>
                  </a:txBody>
                  <a:tcPr marT="91425" marB="91425" marR="91425" marL="91425"/>
                </a:tc>
              </a:tr>
              <a:tr h="236900">
                <a:tc>
                  <a:txBody>
                    <a:bodyPr>
                      <a:noAutofit/>
                    </a:bodyPr>
                    <a:lstStyle/>
                    <a:p>
                      <a:pPr indent="0" lvl="0" marL="0" rtl="0">
                        <a:spcBef>
                          <a:spcPts val="0"/>
                        </a:spcBef>
                        <a:buNone/>
                      </a:pPr>
                      <a:r>
                        <a:rPr lang="en"/>
                        <a:t>Weicheng Yu</a:t>
                      </a:r>
                    </a:p>
                  </a:txBody>
                  <a:tcPr marT="91425" marB="91425" marR="91425" marL="91425"/>
                </a:tc>
                <a:tc>
                  <a:txBody>
                    <a:bodyPr>
                      <a:noAutofit/>
                    </a:bodyPr>
                    <a:lstStyle/>
                    <a:p>
                      <a:pPr indent="0" lvl="0" marL="0" rtl="0">
                        <a:spcBef>
                          <a:spcPts val="0"/>
                        </a:spcBef>
                        <a:buNone/>
                      </a:pPr>
                      <a:r>
                        <a:rPr lang="en"/>
                        <a:t>Class diagram, Classes and Methods</a:t>
                      </a:r>
                    </a:p>
                  </a:txBody>
                  <a:tcPr marT="91425" marB="91425" marR="91425" marL="91425"/>
                </a:tc>
              </a:tr>
              <a:tr h="236900">
                <a:tc>
                  <a:txBody>
                    <a:bodyPr>
                      <a:noAutofit/>
                    </a:bodyPr>
                    <a:lstStyle/>
                    <a:p>
                      <a:pPr indent="0" lvl="0" marL="0" rtl="0">
                        <a:spcBef>
                          <a:spcPts val="0"/>
                        </a:spcBef>
                        <a:buNone/>
                      </a:pPr>
                      <a:r>
                        <a:rPr lang="en"/>
                        <a:t>Chen Shou</a:t>
                      </a:r>
                    </a:p>
                  </a:txBody>
                  <a:tcPr marT="91425" marB="91425" marR="91425" marL="91425"/>
                </a:tc>
                <a:tc>
                  <a:txBody>
                    <a:bodyPr>
                      <a:noAutofit/>
                    </a:bodyPr>
                    <a:lstStyle/>
                    <a:p>
                      <a:pPr indent="0" lvl="0" marL="0" rtl="0">
                        <a:spcBef>
                          <a:spcPts val="0"/>
                        </a:spcBef>
                        <a:buNone/>
                      </a:pPr>
                      <a:r>
                        <a:rPr lang="en"/>
                        <a:t>Classes and Methods</a:t>
                      </a:r>
                    </a:p>
                  </a:txBody>
                  <a:tcPr marT="91425" marB="91425" marR="91425" marL="91425"/>
                </a:tc>
              </a:tr>
              <a:tr h="236900">
                <a:tc>
                  <a:txBody>
                    <a:bodyPr>
                      <a:noAutofit/>
                    </a:bodyPr>
                    <a:lstStyle/>
                    <a:p>
                      <a:pPr indent="0" lvl="0" marL="0" rtl="0">
                        <a:spcBef>
                          <a:spcPts val="0"/>
                        </a:spcBef>
                        <a:buNone/>
                      </a:pPr>
                      <a:r>
                        <a:rPr lang="en"/>
                        <a:t>Lu Min</a:t>
                      </a:r>
                    </a:p>
                  </a:txBody>
                  <a:tcPr marT="91425" marB="91425" marR="91425" marL="91425"/>
                </a:tc>
                <a:tc>
                  <a:txBody>
                    <a:bodyPr>
                      <a:noAutofit/>
                    </a:bodyPr>
                    <a:lstStyle/>
                    <a:p>
                      <a:pPr indent="0" lvl="0" marL="0" rtl="0">
                        <a:spcBef>
                          <a:spcPts val="0"/>
                        </a:spcBef>
                        <a:buNone/>
                      </a:pPr>
                      <a:r>
                        <a:rPr lang="en"/>
                        <a:t>Classes and Methods</a:t>
                      </a:r>
                    </a:p>
                  </a:txBody>
                  <a:tcPr marT="91425" marB="91425" marR="91425" marL="91425"/>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Shape 514"/>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0"/>
              </a:spcBef>
              <a:buNone/>
            </a:pPr>
            <a:r>
              <a:rPr lang="en"/>
              <a:t>Testing Contribution</a:t>
            </a:r>
          </a:p>
        </p:txBody>
      </p:sp>
      <p:graphicFrame>
        <p:nvGraphicFramePr>
          <p:cNvPr id="515" name="Shape 515"/>
          <p:cNvGraphicFramePr/>
          <p:nvPr/>
        </p:nvGraphicFramePr>
        <p:xfrm>
          <a:off x="565500" y="1348175"/>
          <a:ext cx="3000000" cy="3000000"/>
        </p:xfrm>
        <a:graphic>
          <a:graphicData uri="http://schemas.openxmlformats.org/drawingml/2006/table">
            <a:tbl>
              <a:tblPr>
                <a:noFill/>
                <a:tableStyleId>{D6D9D746-6D2F-4ADE-A56F-88E2ED86E816}</a:tableStyleId>
              </a:tblPr>
              <a:tblGrid>
                <a:gridCol w="2128625"/>
                <a:gridCol w="5986275"/>
              </a:tblGrid>
              <a:tr h="236900">
                <a:tc>
                  <a:txBody>
                    <a:bodyPr>
                      <a:noAutofit/>
                    </a:bodyPr>
                    <a:lstStyle/>
                    <a:p>
                      <a:pPr indent="0" lvl="0" marL="0" rtl="0">
                        <a:spcBef>
                          <a:spcPts val="0"/>
                        </a:spcBef>
                        <a:buNone/>
                      </a:pPr>
                      <a:r>
                        <a:rPr lang="en"/>
                        <a:t>Team Member</a:t>
                      </a:r>
                    </a:p>
                  </a:txBody>
                  <a:tcPr marT="91425" marB="91425" marR="91425" marL="91425"/>
                </a:tc>
                <a:tc>
                  <a:txBody>
                    <a:bodyPr>
                      <a:noAutofit/>
                    </a:bodyPr>
                    <a:lstStyle/>
                    <a:p>
                      <a:pPr indent="0" lvl="0" marL="0" rtl="0">
                        <a:spcBef>
                          <a:spcPts val="0"/>
                        </a:spcBef>
                        <a:buNone/>
                      </a:pPr>
                      <a:r>
                        <a:rPr lang="en"/>
                        <a:t>Contribution in Product Testing</a:t>
                      </a:r>
                    </a:p>
                  </a:txBody>
                  <a:tcPr marT="91425" marB="91425" marR="91425" marL="91425"/>
                </a:tc>
              </a:tr>
              <a:tr h="236900">
                <a:tc>
                  <a:txBody>
                    <a:bodyPr>
                      <a:noAutofit/>
                    </a:bodyPr>
                    <a:lstStyle/>
                    <a:p>
                      <a:pPr indent="0" lvl="0" marL="0" rtl="0">
                        <a:spcBef>
                          <a:spcPts val="0"/>
                        </a:spcBef>
                        <a:buNone/>
                      </a:pPr>
                      <a:r>
                        <a:rPr lang="en"/>
                        <a:t>Dawei Li</a:t>
                      </a:r>
                    </a:p>
                  </a:txBody>
                  <a:tcPr marT="91425" marB="91425" marR="91425" marL="91425"/>
                </a:tc>
                <a:tc>
                  <a:txBody>
                    <a:bodyPr>
                      <a:noAutofit/>
                    </a:bodyPr>
                    <a:lstStyle/>
                    <a:p>
                      <a:pPr indent="0" lvl="0" marL="0" rtl="0">
                        <a:spcBef>
                          <a:spcPts val="0"/>
                        </a:spcBef>
                        <a:buNone/>
                      </a:pPr>
                      <a:r>
                        <a:rPr lang="en"/>
                        <a:t>Test Case, Integration Test (Selenium)</a:t>
                      </a:r>
                    </a:p>
                  </a:txBody>
                  <a:tcPr marT="91425" marB="91425" marR="91425" marL="91425"/>
                </a:tc>
              </a:tr>
              <a:tr h="236900">
                <a:tc>
                  <a:txBody>
                    <a:bodyPr>
                      <a:noAutofit/>
                    </a:bodyPr>
                    <a:lstStyle/>
                    <a:p>
                      <a:pPr indent="0" lvl="0" marL="0" rtl="0">
                        <a:spcBef>
                          <a:spcPts val="0"/>
                        </a:spcBef>
                        <a:buNone/>
                      </a:pPr>
                      <a:r>
                        <a:rPr lang="en"/>
                        <a:t>Xiang Chen</a:t>
                      </a:r>
                    </a:p>
                  </a:txBody>
                  <a:tcPr marT="91425" marB="91425" marR="91425" marL="91425"/>
                </a:tc>
                <a:tc>
                  <a:txBody>
                    <a:bodyPr>
                      <a:noAutofit/>
                    </a:bodyPr>
                    <a:lstStyle/>
                    <a:p>
                      <a:pPr indent="0" lvl="0" marL="0" rtl="0">
                        <a:spcBef>
                          <a:spcPts val="0"/>
                        </a:spcBef>
                        <a:buNone/>
                      </a:pPr>
                      <a:r>
                        <a:rPr lang="en"/>
                        <a:t>Testing Summary, Integration Test(Github)</a:t>
                      </a:r>
                    </a:p>
                  </a:txBody>
                  <a:tcPr marT="91425" marB="91425" marR="91425" marL="91425"/>
                </a:tc>
              </a:tr>
              <a:tr h="236900">
                <a:tc>
                  <a:txBody>
                    <a:bodyPr>
                      <a:noAutofit/>
                    </a:bodyPr>
                    <a:lstStyle/>
                    <a:p>
                      <a:pPr indent="0" lvl="0" marL="0" rtl="0">
                        <a:spcBef>
                          <a:spcPts val="0"/>
                        </a:spcBef>
                        <a:buNone/>
                      </a:pPr>
                      <a:r>
                        <a:rPr lang="en"/>
                        <a:t>Yansen Liu</a:t>
                      </a:r>
                    </a:p>
                  </a:txBody>
                  <a:tcPr marT="91425" marB="91425" marR="91425" marL="91425"/>
                </a:tc>
                <a:tc>
                  <a:txBody>
                    <a:bodyPr>
                      <a:noAutofit/>
                    </a:bodyPr>
                    <a:lstStyle/>
                    <a:p>
                      <a:pPr indent="0" lvl="0" marL="0" rtl="0">
                        <a:spcBef>
                          <a:spcPts val="0"/>
                        </a:spcBef>
                        <a:buNone/>
                      </a:pPr>
                      <a:r>
                        <a:rPr lang="en"/>
                        <a:t>Test Case</a:t>
                      </a:r>
                    </a:p>
                  </a:txBody>
                  <a:tcPr marT="91425" marB="91425" marR="91425" marL="91425"/>
                </a:tc>
              </a:tr>
              <a:tr h="236900">
                <a:tc>
                  <a:txBody>
                    <a:bodyPr>
                      <a:noAutofit/>
                    </a:bodyPr>
                    <a:lstStyle/>
                    <a:p>
                      <a:pPr indent="0" lvl="0" marL="0" rtl="0">
                        <a:spcBef>
                          <a:spcPts val="0"/>
                        </a:spcBef>
                        <a:buNone/>
                      </a:pPr>
                      <a:r>
                        <a:rPr lang="en"/>
                        <a:t>Yuhao Wu</a:t>
                      </a:r>
                    </a:p>
                  </a:txBody>
                  <a:tcPr marT="91425" marB="91425" marR="91425" marL="91425"/>
                </a:tc>
                <a:tc>
                  <a:txBody>
                    <a:bodyPr>
                      <a:noAutofit/>
                    </a:bodyPr>
                    <a:lstStyle/>
                    <a:p>
                      <a:pPr indent="0" lvl="0" marL="0" rtl="0">
                        <a:spcBef>
                          <a:spcPts val="0"/>
                        </a:spcBef>
                        <a:buNone/>
                      </a:pPr>
                      <a:r>
                        <a:rPr lang="en"/>
                        <a:t>Integration test</a:t>
                      </a:r>
                    </a:p>
                  </a:txBody>
                  <a:tcPr marT="91425" marB="91425" marR="91425" marL="91425"/>
                </a:tc>
              </a:tr>
              <a:tr h="236900">
                <a:tc>
                  <a:txBody>
                    <a:bodyPr>
                      <a:noAutofit/>
                    </a:bodyPr>
                    <a:lstStyle/>
                    <a:p>
                      <a:pPr indent="0" lvl="0" marL="0" rtl="0">
                        <a:spcBef>
                          <a:spcPts val="0"/>
                        </a:spcBef>
                        <a:buNone/>
                      </a:pPr>
                      <a:r>
                        <a:rPr lang="en"/>
                        <a:t>Weicheng Yu</a:t>
                      </a:r>
                    </a:p>
                  </a:txBody>
                  <a:tcPr marT="91425" marB="91425" marR="91425" marL="91425"/>
                </a:tc>
                <a:tc>
                  <a:txBody>
                    <a:bodyPr>
                      <a:noAutofit/>
                    </a:bodyPr>
                    <a:lstStyle/>
                    <a:p>
                      <a:pPr indent="0" lvl="0" marL="0" rtl="0">
                        <a:spcBef>
                          <a:spcPts val="0"/>
                        </a:spcBef>
                        <a:buNone/>
                      </a:pPr>
                      <a:r>
                        <a:rPr lang="en"/>
                        <a:t>Javascript Unit Test (Jasmine)</a:t>
                      </a:r>
                    </a:p>
                  </a:txBody>
                  <a:tcPr marT="91425" marB="91425" marR="91425" marL="91425"/>
                </a:tc>
              </a:tr>
              <a:tr h="236900">
                <a:tc>
                  <a:txBody>
                    <a:bodyPr>
                      <a:noAutofit/>
                    </a:bodyPr>
                    <a:lstStyle/>
                    <a:p>
                      <a:pPr indent="0" lvl="0" marL="0" rtl="0">
                        <a:spcBef>
                          <a:spcPts val="0"/>
                        </a:spcBef>
                        <a:buNone/>
                      </a:pPr>
                      <a:r>
                        <a:rPr lang="en"/>
                        <a:t>Chen Shou</a:t>
                      </a:r>
                    </a:p>
                  </a:txBody>
                  <a:tcPr marT="91425" marB="91425" marR="91425" marL="91425"/>
                </a:tc>
                <a:tc>
                  <a:txBody>
                    <a:bodyPr>
                      <a:noAutofit/>
                    </a:bodyPr>
                    <a:lstStyle/>
                    <a:p>
                      <a:pPr indent="0" lvl="0" marL="0" rtl="0">
                        <a:spcBef>
                          <a:spcPts val="0"/>
                        </a:spcBef>
                        <a:buNone/>
                      </a:pPr>
                      <a:r>
                        <a:rPr lang="en"/>
                        <a:t>Test Case</a:t>
                      </a:r>
                    </a:p>
                  </a:txBody>
                  <a:tcPr marT="91425" marB="91425" marR="91425" marL="91425"/>
                </a:tc>
              </a:tr>
              <a:tr h="236900">
                <a:tc>
                  <a:txBody>
                    <a:bodyPr>
                      <a:noAutofit/>
                    </a:bodyPr>
                    <a:lstStyle/>
                    <a:p>
                      <a:pPr indent="0" lvl="0" marL="0" rtl="0">
                        <a:spcBef>
                          <a:spcPts val="0"/>
                        </a:spcBef>
                        <a:buNone/>
                      </a:pPr>
                      <a:r>
                        <a:rPr lang="en"/>
                        <a:t>Lu Min</a:t>
                      </a:r>
                    </a:p>
                  </a:txBody>
                  <a:tcPr marT="91425" marB="91425" marR="91425" marL="91425"/>
                </a:tc>
                <a:tc>
                  <a:txBody>
                    <a:bodyPr>
                      <a:noAutofit/>
                    </a:bodyPr>
                    <a:lstStyle/>
                    <a:p>
                      <a:pPr indent="0" lvl="0" marL="0" rtl="0">
                        <a:spcBef>
                          <a:spcPts val="0"/>
                        </a:spcBef>
                        <a:buNone/>
                      </a:pPr>
                      <a:r>
                        <a:rPr lang="en"/>
                        <a:t>Testing metrics: Defect Count, Defect priority, Defect severity</a:t>
                      </a:r>
                    </a:p>
                  </a:txBody>
                  <a:tcPr marT="91425" marB="91425" marR="91425" marL="91425"/>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Shape 520"/>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0"/>
              </a:spcBef>
              <a:buNone/>
            </a:pPr>
            <a:r>
              <a:rPr lang="en"/>
              <a:t>Implementation Contribution </a:t>
            </a:r>
          </a:p>
        </p:txBody>
      </p:sp>
      <p:graphicFrame>
        <p:nvGraphicFramePr>
          <p:cNvPr id="521" name="Shape 521"/>
          <p:cNvGraphicFramePr/>
          <p:nvPr/>
        </p:nvGraphicFramePr>
        <p:xfrm>
          <a:off x="565500" y="1348175"/>
          <a:ext cx="3000000" cy="3000000"/>
        </p:xfrm>
        <a:graphic>
          <a:graphicData uri="http://schemas.openxmlformats.org/drawingml/2006/table">
            <a:tbl>
              <a:tblPr>
                <a:noFill/>
                <a:tableStyleId>{D6D9D746-6D2F-4ADE-A56F-88E2ED86E816}</a:tableStyleId>
              </a:tblPr>
              <a:tblGrid>
                <a:gridCol w="2128625"/>
                <a:gridCol w="5986275"/>
              </a:tblGrid>
              <a:tr h="236900">
                <a:tc>
                  <a:txBody>
                    <a:bodyPr>
                      <a:noAutofit/>
                    </a:bodyPr>
                    <a:lstStyle/>
                    <a:p>
                      <a:pPr indent="0" lvl="0" marL="0" rtl="0">
                        <a:spcBef>
                          <a:spcPts val="0"/>
                        </a:spcBef>
                        <a:buNone/>
                      </a:pPr>
                      <a:r>
                        <a:rPr lang="en"/>
                        <a:t>Team Member</a:t>
                      </a:r>
                    </a:p>
                  </a:txBody>
                  <a:tcPr marT="91425" marB="91425" marR="91425" marL="91425"/>
                </a:tc>
                <a:tc>
                  <a:txBody>
                    <a:bodyPr>
                      <a:noAutofit/>
                    </a:bodyPr>
                    <a:lstStyle/>
                    <a:p>
                      <a:pPr indent="0" lvl="0" marL="0" rtl="0">
                        <a:spcBef>
                          <a:spcPts val="0"/>
                        </a:spcBef>
                        <a:buNone/>
                      </a:pPr>
                      <a:r>
                        <a:rPr lang="en"/>
                        <a:t>Contribution of Implementation</a:t>
                      </a:r>
                    </a:p>
                  </a:txBody>
                  <a:tcPr marT="91425" marB="91425" marR="91425" marL="91425"/>
                </a:tc>
              </a:tr>
              <a:tr h="236900">
                <a:tc>
                  <a:txBody>
                    <a:bodyPr>
                      <a:noAutofit/>
                    </a:bodyPr>
                    <a:lstStyle/>
                    <a:p>
                      <a:pPr indent="0" lvl="0" marL="0" rtl="0">
                        <a:spcBef>
                          <a:spcPts val="0"/>
                        </a:spcBef>
                        <a:buNone/>
                      </a:pPr>
                      <a:r>
                        <a:rPr lang="en"/>
                        <a:t>Dawei Li</a:t>
                      </a:r>
                    </a:p>
                  </a:txBody>
                  <a:tcPr marT="91425" marB="91425" marR="91425" marL="91425"/>
                </a:tc>
                <a:tc>
                  <a:txBody>
                    <a:bodyPr>
                      <a:noAutofit/>
                    </a:bodyPr>
                    <a:lstStyle/>
                    <a:p>
                      <a:pPr indent="0" lvl="0" marL="0" rtl="0">
                        <a:spcBef>
                          <a:spcPts val="0"/>
                        </a:spcBef>
                        <a:buNone/>
                      </a:pPr>
                      <a:r>
                        <a:rPr lang="en"/>
                        <a:t>General Front-end design and coding, (US: Point display, task edit, sort)</a:t>
                      </a:r>
                    </a:p>
                  </a:txBody>
                  <a:tcPr marT="91425" marB="91425" marR="91425" marL="91425"/>
                </a:tc>
              </a:tr>
              <a:tr h="236900">
                <a:tc>
                  <a:txBody>
                    <a:bodyPr>
                      <a:noAutofit/>
                    </a:bodyPr>
                    <a:lstStyle/>
                    <a:p>
                      <a:pPr indent="0" lvl="0" marL="0" rtl="0">
                        <a:spcBef>
                          <a:spcPts val="0"/>
                        </a:spcBef>
                        <a:buNone/>
                      </a:pPr>
                      <a:r>
                        <a:rPr lang="en"/>
                        <a:t>Xiang Chen</a:t>
                      </a:r>
                    </a:p>
                  </a:txBody>
                  <a:tcPr marT="91425" marB="91425" marR="91425" marL="91425"/>
                </a:tc>
                <a:tc>
                  <a:txBody>
                    <a:bodyPr>
                      <a:noAutofit/>
                    </a:bodyPr>
                    <a:lstStyle/>
                    <a:p>
                      <a:pPr indent="0" lvl="0" marL="0" rtl="0">
                        <a:spcBef>
                          <a:spcPts val="0"/>
                        </a:spcBef>
                        <a:buNone/>
                      </a:pPr>
                      <a:r>
                        <a:rPr lang="en"/>
                        <a:t>Debug(Edit US); Mobile device fitting; Deploy; Login&amp;ACC(PHP)</a:t>
                      </a:r>
                    </a:p>
                  </a:txBody>
                  <a:tcPr marT="91425" marB="91425" marR="91425" marL="91425"/>
                </a:tc>
              </a:tr>
              <a:tr h="236900">
                <a:tc>
                  <a:txBody>
                    <a:bodyPr>
                      <a:noAutofit/>
                    </a:bodyPr>
                    <a:lstStyle/>
                    <a:p>
                      <a:pPr indent="0" lvl="0" marL="0" rtl="0">
                        <a:spcBef>
                          <a:spcPts val="0"/>
                        </a:spcBef>
                        <a:buNone/>
                      </a:pPr>
                      <a:r>
                        <a:rPr lang="en"/>
                        <a:t>Yansen Liu</a:t>
                      </a:r>
                    </a:p>
                  </a:txBody>
                  <a:tcPr marT="91425" marB="91425" marR="91425" marL="91425"/>
                </a:tc>
                <a:tc>
                  <a:txBody>
                    <a:bodyPr>
                      <a:noAutofit/>
                    </a:bodyPr>
                    <a:lstStyle/>
                    <a:p>
                      <a:pPr indent="0" lvl="0" marL="0" rtl="0">
                        <a:spcBef>
                          <a:spcPts val="0"/>
                        </a:spcBef>
                        <a:buNone/>
                      </a:pPr>
                      <a:r>
                        <a:rPr lang="en"/>
                        <a:t>Front-end, (US: add tag; Add story; Show/Hide)</a:t>
                      </a:r>
                    </a:p>
                  </a:txBody>
                  <a:tcPr marT="91425" marB="91425" marR="91425" marL="91425"/>
                </a:tc>
              </a:tr>
              <a:tr h="236900">
                <a:tc>
                  <a:txBody>
                    <a:bodyPr>
                      <a:noAutofit/>
                    </a:bodyPr>
                    <a:lstStyle/>
                    <a:p>
                      <a:pPr indent="0" lvl="0" marL="0" rtl="0">
                        <a:spcBef>
                          <a:spcPts val="0"/>
                        </a:spcBef>
                        <a:buNone/>
                      </a:pPr>
                      <a:r>
                        <a:rPr lang="en"/>
                        <a:t>Yuhao Wu</a:t>
                      </a:r>
                    </a:p>
                  </a:txBody>
                  <a:tcPr marT="91425" marB="91425" marR="91425" marL="91425"/>
                </a:tc>
                <a:tc>
                  <a:txBody>
                    <a:bodyPr>
                      <a:noAutofit/>
                    </a:bodyPr>
                    <a:lstStyle/>
                    <a:p>
                      <a:pPr indent="-69850" lvl="0" marL="0" rtl="0">
                        <a:spcBef>
                          <a:spcPts val="0"/>
                        </a:spcBef>
                        <a:buClr>
                          <a:schemeClr val="dk1"/>
                        </a:buClr>
                        <a:buSzPts val="1100"/>
                        <a:buFont typeface="Arial"/>
                        <a:buNone/>
                      </a:pPr>
                      <a:r>
                        <a:rPr lang="en">
                          <a:solidFill>
                            <a:schemeClr val="dk1"/>
                          </a:solidFill>
                        </a:rPr>
                        <a:t>Front-end: Point display, task edit, sort</a:t>
                      </a:r>
                    </a:p>
                  </a:txBody>
                  <a:tcPr marT="91425" marB="91425" marR="91425" marL="91425"/>
                </a:tc>
              </a:tr>
              <a:tr h="236900">
                <a:tc>
                  <a:txBody>
                    <a:bodyPr>
                      <a:noAutofit/>
                    </a:bodyPr>
                    <a:lstStyle/>
                    <a:p>
                      <a:pPr indent="0" lvl="0" marL="0" rtl="0">
                        <a:spcBef>
                          <a:spcPts val="0"/>
                        </a:spcBef>
                        <a:buNone/>
                      </a:pPr>
                      <a:r>
                        <a:rPr lang="en"/>
                        <a:t>Weicheng Yu</a:t>
                      </a:r>
                    </a:p>
                  </a:txBody>
                  <a:tcPr marT="91425" marB="91425" marR="91425" marL="91425"/>
                </a:tc>
                <a:tc>
                  <a:txBody>
                    <a:bodyPr>
                      <a:noAutofit/>
                    </a:bodyPr>
                    <a:lstStyle/>
                    <a:p>
                      <a:pPr indent="0" lvl="0" marL="0" rtl="0">
                        <a:spcBef>
                          <a:spcPts val="0"/>
                        </a:spcBef>
                        <a:buNone/>
                      </a:pPr>
                      <a:r>
                        <a:rPr lang="en"/>
                        <a:t>Point assignment, Sort, Search, New Sprint</a:t>
                      </a:r>
                    </a:p>
                  </a:txBody>
                  <a:tcPr marT="91425" marB="91425" marR="91425" marL="91425"/>
                </a:tc>
              </a:tr>
              <a:tr h="236900">
                <a:tc>
                  <a:txBody>
                    <a:bodyPr>
                      <a:noAutofit/>
                    </a:bodyPr>
                    <a:lstStyle/>
                    <a:p>
                      <a:pPr indent="0" lvl="0" marL="0" rtl="0">
                        <a:spcBef>
                          <a:spcPts val="0"/>
                        </a:spcBef>
                        <a:buNone/>
                      </a:pPr>
                      <a:r>
                        <a:rPr lang="en"/>
                        <a:t>Chen Shou</a:t>
                      </a:r>
                    </a:p>
                  </a:txBody>
                  <a:tcPr marT="91425" marB="91425" marR="91425" marL="91425"/>
                </a:tc>
                <a:tc>
                  <a:txBody>
                    <a:bodyPr>
                      <a:noAutofit/>
                    </a:bodyPr>
                    <a:lstStyle/>
                    <a:p>
                      <a:pPr indent="0" lvl="0" marL="0" rtl="0">
                        <a:spcBef>
                          <a:spcPts val="0"/>
                        </a:spcBef>
                        <a:buNone/>
                      </a:pPr>
                      <a:r>
                        <a:rPr lang="en"/>
                        <a:t>Database implementation, Database Configuration</a:t>
                      </a:r>
                    </a:p>
                  </a:txBody>
                  <a:tcPr marT="91425" marB="91425" marR="91425" marL="91425"/>
                </a:tc>
              </a:tr>
              <a:tr h="236900">
                <a:tc>
                  <a:txBody>
                    <a:bodyPr>
                      <a:noAutofit/>
                    </a:bodyPr>
                    <a:lstStyle/>
                    <a:p>
                      <a:pPr indent="0" lvl="0" marL="0" rtl="0">
                        <a:spcBef>
                          <a:spcPts val="0"/>
                        </a:spcBef>
                        <a:buNone/>
                      </a:pPr>
                      <a:r>
                        <a:rPr lang="en"/>
                        <a:t>Lu Min</a:t>
                      </a:r>
                    </a:p>
                  </a:txBody>
                  <a:tcPr marT="91425" marB="91425" marR="91425" marL="91425"/>
                </a:tc>
                <a:tc>
                  <a:txBody>
                    <a:bodyPr>
                      <a:noAutofit/>
                    </a:bodyPr>
                    <a:lstStyle/>
                    <a:p>
                      <a:pPr indent="0" lvl="0" marL="0" rtl="0">
                        <a:spcBef>
                          <a:spcPts val="0"/>
                        </a:spcBef>
                        <a:buNone/>
                      </a:pPr>
                      <a:r>
                        <a:rPr lang="en"/>
                        <a:t>PHP unit test, Acceptance test code</a:t>
                      </a: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lang="en"/>
              <a:t>Requirement</a:t>
            </a:r>
          </a:p>
        </p:txBody>
      </p:sp>
      <p:sp>
        <p:nvSpPr>
          <p:cNvPr id="171" name="Shape 171"/>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Char char="▪"/>
            </a:pPr>
            <a:r>
              <a:rPr lang="en"/>
              <a:t>Use case diagram</a:t>
            </a:r>
          </a:p>
          <a:p>
            <a:pPr indent="-381000" lvl="0" marL="457200" rtl="0">
              <a:spcBef>
                <a:spcPts val="0"/>
              </a:spcBef>
              <a:spcAft>
                <a:spcPts val="0"/>
              </a:spcAft>
              <a:buSzPts val="2400"/>
              <a:buChar char="▪"/>
            </a:pPr>
            <a:r>
              <a:rPr lang="en"/>
              <a:t>Class Diagram</a:t>
            </a:r>
          </a:p>
          <a:p>
            <a:pPr indent="-381000" lvl="0" marL="457200" rtl="0">
              <a:spcBef>
                <a:spcPts val="0"/>
              </a:spcBef>
              <a:spcAft>
                <a:spcPts val="0"/>
              </a:spcAft>
              <a:buSzPts val="2400"/>
              <a:buChar char="▪"/>
            </a:pPr>
            <a:r>
              <a:rPr lang="en"/>
              <a:t>State Diagram</a:t>
            </a:r>
          </a:p>
          <a:p>
            <a:pPr indent="-381000" lvl="0" marL="457200" rtl="0">
              <a:spcBef>
                <a:spcPts val="0"/>
              </a:spcBef>
              <a:spcAft>
                <a:spcPts val="0"/>
              </a:spcAft>
              <a:buSzPts val="2400"/>
              <a:buChar char="▪"/>
            </a:pPr>
            <a:r>
              <a:rPr lang="en"/>
              <a:t>Sequence Diagram</a:t>
            </a:r>
          </a:p>
          <a:p>
            <a:pPr indent="-381000" lvl="0" marL="457200">
              <a:spcBef>
                <a:spcPts val="0"/>
              </a:spcBef>
              <a:buSzPts val="2400"/>
              <a:buChar char="▪"/>
            </a:pPr>
            <a:r>
              <a:rPr lang="en"/>
              <a:t>User Stories</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Shape 526"/>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0"/>
              </a:spcBef>
              <a:buNone/>
            </a:pPr>
            <a:r>
              <a:rPr lang="en"/>
              <a:t>Risk Management</a:t>
            </a:r>
          </a:p>
        </p:txBody>
      </p:sp>
      <p:sp>
        <p:nvSpPr>
          <p:cNvPr id="527" name="Shape 527"/>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381000" lvl="0" marL="457200" rtl="0">
              <a:spcBef>
                <a:spcPts val="0"/>
              </a:spcBef>
              <a:buSzPts val="2400"/>
              <a:buChar char="▪"/>
            </a:pPr>
            <a:r>
              <a:rPr lang="en"/>
              <a:t>Identify and Track High Priority Risks:</a:t>
            </a:r>
          </a:p>
          <a:p>
            <a:pPr indent="0" lvl="0" marL="0" rtl="0">
              <a:spcBef>
                <a:spcPts val="0"/>
              </a:spcBef>
              <a:buNone/>
            </a:pPr>
            <a:r>
              <a:t/>
            </a:r>
            <a:endParaRPr/>
          </a:p>
        </p:txBody>
      </p:sp>
      <p:pic>
        <p:nvPicPr>
          <p:cNvPr id="528" name="Shape 528"/>
          <p:cNvPicPr preferRelativeResize="0"/>
          <p:nvPr/>
        </p:nvPicPr>
        <p:blipFill>
          <a:blip r:embed="rId3">
            <a:alphaModFix/>
          </a:blip>
          <a:stretch>
            <a:fillRect/>
          </a:stretch>
        </p:blipFill>
        <p:spPr>
          <a:xfrm>
            <a:off x="609600" y="2095400"/>
            <a:ext cx="7600950" cy="2362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Shape 533"/>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480"/>
              </a:spcBef>
              <a:buNone/>
            </a:pPr>
            <a:r>
              <a:rPr lang="en" sz="2400"/>
              <a:t>Quality Management</a:t>
            </a:r>
          </a:p>
        </p:txBody>
      </p:sp>
      <p:pic>
        <p:nvPicPr>
          <p:cNvPr id="534" name="Shape 534"/>
          <p:cNvPicPr preferRelativeResize="0"/>
          <p:nvPr/>
        </p:nvPicPr>
        <p:blipFill>
          <a:blip r:embed="rId3">
            <a:alphaModFix/>
          </a:blip>
          <a:stretch>
            <a:fillRect/>
          </a:stretch>
        </p:blipFill>
        <p:spPr>
          <a:xfrm>
            <a:off x="6331325" y="251403"/>
            <a:ext cx="2812675" cy="1665050"/>
          </a:xfrm>
          <a:prstGeom prst="rect">
            <a:avLst/>
          </a:prstGeom>
          <a:noFill/>
          <a:ln>
            <a:noFill/>
          </a:ln>
        </p:spPr>
      </p:pic>
      <p:graphicFrame>
        <p:nvGraphicFramePr>
          <p:cNvPr id="535" name="Shape 535"/>
          <p:cNvGraphicFramePr/>
          <p:nvPr/>
        </p:nvGraphicFramePr>
        <p:xfrm>
          <a:off x="729200" y="1992538"/>
          <a:ext cx="3000000" cy="3000000"/>
        </p:xfrm>
        <a:graphic>
          <a:graphicData uri="http://schemas.openxmlformats.org/drawingml/2006/table">
            <a:tbl>
              <a:tblPr>
                <a:noFill/>
                <a:tableStyleId>{4F1B7853-4F5E-439F-A5D6-149531E45030}</a:tableStyleId>
              </a:tblPr>
              <a:tblGrid>
                <a:gridCol w="1030675"/>
                <a:gridCol w="825425"/>
                <a:gridCol w="981600"/>
                <a:gridCol w="1030675"/>
                <a:gridCol w="1030675"/>
                <a:gridCol w="1030675"/>
                <a:gridCol w="1030675"/>
              </a:tblGrid>
              <a:tr h="1022750">
                <a:tc>
                  <a:txBody>
                    <a:bodyPr>
                      <a:noAutofit/>
                    </a:bodyPr>
                    <a:lstStyle/>
                    <a:p>
                      <a:pPr indent="0" lvl="0" marL="0" rtl="0">
                        <a:spcBef>
                          <a:spcPts val="0"/>
                        </a:spcBef>
                        <a:buNone/>
                      </a:pPr>
                      <a:r>
                        <a:rPr lang="en" sz="1100"/>
                        <a:t>Sprint #</a:t>
                      </a:r>
                    </a:p>
                  </a:txBody>
                  <a:tcPr marT="63500" marB="63500" marR="63500" marL="63500"/>
                </a:tc>
                <a:tc>
                  <a:txBody>
                    <a:bodyPr>
                      <a:noAutofit/>
                    </a:bodyPr>
                    <a:lstStyle/>
                    <a:p>
                      <a:pPr indent="0" lvl="0" marL="0" rtl="0">
                        <a:spcBef>
                          <a:spcPts val="0"/>
                        </a:spcBef>
                        <a:buNone/>
                      </a:pPr>
                      <a:r>
                        <a:rPr lang="en" sz="1100"/>
                        <a:t>Line of Code (lines)</a:t>
                      </a:r>
                    </a:p>
                  </a:txBody>
                  <a:tcPr marT="63500" marB="63500" marR="63500" marL="63500"/>
                </a:tc>
                <a:tc>
                  <a:txBody>
                    <a:bodyPr>
                      <a:noAutofit/>
                    </a:bodyPr>
                    <a:lstStyle/>
                    <a:p>
                      <a:pPr indent="0" lvl="0" marL="0" rtl="0">
                        <a:spcBef>
                          <a:spcPts val="0"/>
                        </a:spcBef>
                        <a:buNone/>
                      </a:pPr>
                      <a:r>
                        <a:rPr lang="en" sz="1100"/>
                        <a:t>Total Effort (man hour)</a:t>
                      </a:r>
                    </a:p>
                  </a:txBody>
                  <a:tcPr marT="63500" marB="63500" marR="63500" marL="63500"/>
                </a:tc>
                <a:tc>
                  <a:txBody>
                    <a:bodyPr>
                      <a:noAutofit/>
                    </a:bodyPr>
                    <a:lstStyle/>
                    <a:p>
                      <a:pPr indent="0" lvl="0" marL="0" rtl="0">
                        <a:spcBef>
                          <a:spcPts val="0"/>
                        </a:spcBef>
                        <a:buNone/>
                      </a:pPr>
                      <a:r>
                        <a:rPr lang="en" sz="1100"/>
                        <a:t>Document Produced</a:t>
                      </a:r>
                    </a:p>
                    <a:p>
                      <a:pPr indent="0" lvl="0" marL="0" rtl="0">
                        <a:spcBef>
                          <a:spcPts val="0"/>
                        </a:spcBef>
                        <a:buNone/>
                      </a:pPr>
                      <a:r>
                        <a:rPr lang="en" sz="1100"/>
                        <a:t>(pages)</a:t>
                      </a:r>
                    </a:p>
                  </a:txBody>
                  <a:tcPr marT="63500" marB="63500" marR="63500" marL="63500"/>
                </a:tc>
                <a:tc>
                  <a:txBody>
                    <a:bodyPr>
                      <a:noAutofit/>
                    </a:bodyPr>
                    <a:lstStyle/>
                    <a:p>
                      <a:pPr indent="0" lvl="0" marL="0" rtl="0">
                        <a:spcBef>
                          <a:spcPts val="0"/>
                        </a:spcBef>
                        <a:buNone/>
                      </a:pPr>
                      <a:r>
                        <a:rPr lang="en" sz="1100"/>
                        <a:t>Errors Found in Test (count)</a:t>
                      </a:r>
                    </a:p>
                  </a:txBody>
                  <a:tcPr marT="63500" marB="63500" marR="63500" marL="63500"/>
                </a:tc>
                <a:tc>
                  <a:txBody>
                    <a:bodyPr>
                      <a:noAutofit/>
                    </a:bodyPr>
                    <a:lstStyle/>
                    <a:p>
                      <a:pPr indent="0" lvl="0" marL="0" rtl="0">
                        <a:spcBef>
                          <a:spcPts val="0"/>
                        </a:spcBef>
                        <a:buNone/>
                      </a:pPr>
                      <a:r>
                        <a:rPr lang="en" sz="1100"/>
                        <a:t>Defects found in sprint</a:t>
                      </a:r>
                    </a:p>
                    <a:p>
                      <a:pPr indent="0" lvl="0" marL="0" rtl="0">
                        <a:spcBef>
                          <a:spcPts val="0"/>
                        </a:spcBef>
                        <a:buNone/>
                      </a:pPr>
                      <a:r>
                        <a:rPr lang="en" sz="1100"/>
                        <a:t>(count)</a:t>
                      </a:r>
                    </a:p>
                  </a:txBody>
                  <a:tcPr marT="63500" marB="63500" marR="63500" marL="63500"/>
                </a:tc>
                <a:tc>
                  <a:txBody>
                    <a:bodyPr>
                      <a:noAutofit/>
                    </a:bodyPr>
                    <a:lstStyle/>
                    <a:p>
                      <a:pPr indent="0" lvl="0" marL="0" rtl="0">
                        <a:spcBef>
                          <a:spcPts val="0"/>
                        </a:spcBef>
                        <a:buNone/>
                      </a:pPr>
                      <a:r>
                        <a:rPr lang="en" sz="1100"/>
                        <a:t>User Story Implemented</a:t>
                      </a:r>
                    </a:p>
                    <a:p>
                      <a:pPr indent="0" lvl="0" marL="0" rtl="0">
                        <a:spcBef>
                          <a:spcPts val="0"/>
                        </a:spcBef>
                        <a:buNone/>
                      </a:pPr>
                      <a:r>
                        <a:rPr lang="en" sz="1100"/>
                        <a:t>(count)</a:t>
                      </a:r>
                    </a:p>
                  </a:txBody>
                  <a:tcPr marT="63500" marB="63500" marR="63500" marL="63500"/>
                </a:tc>
              </a:tr>
              <a:tr h="375525">
                <a:tc>
                  <a:txBody>
                    <a:bodyPr>
                      <a:noAutofit/>
                    </a:bodyPr>
                    <a:lstStyle/>
                    <a:p>
                      <a:pPr indent="0" lvl="0" marL="0" rtl="0">
                        <a:spcBef>
                          <a:spcPts val="0"/>
                        </a:spcBef>
                        <a:buNone/>
                      </a:pPr>
                      <a:r>
                        <a:rPr lang="en" sz="1100"/>
                        <a:t>Sprint0</a:t>
                      </a:r>
                    </a:p>
                  </a:txBody>
                  <a:tcPr marT="63500" marB="63500" marR="63500" marL="63500"/>
                </a:tc>
                <a:tc>
                  <a:txBody>
                    <a:bodyPr>
                      <a:noAutofit/>
                    </a:bodyPr>
                    <a:lstStyle/>
                    <a:p>
                      <a:pPr indent="0" lvl="0" marL="0" rtl="0">
                        <a:spcBef>
                          <a:spcPts val="0"/>
                        </a:spcBef>
                        <a:buNone/>
                      </a:pPr>
                      <a:r>
                        <a:rPr lang="en" sz="1100"/>
                        <a:t>10</a:t>
                      </a:r>
                    </a:p>
                  </a:txBody>
                  <a:tcPr marT="63500" marB="63500" marR="63500" marL="63500"/>
                </a:tc>
                <a:tc>
                  <a:txBody>
                    <a:bodyPr>
                      <a:noAutofit/>
                    </a:bodyPr>
                    <a:lstStyle/>
                    <a:p>
                      <a:pPr indent="0" lvl="0" marL="0" rtl="0">
                        <a:spcBef>
                          <a:spcPts val="0"/>
                        </a:spcBef>
                        <a:buNone/>
                      </a:pPr>
                      <a:r>
                        <a:rPr lang="en" sz="1100"/>
                        <a:t>159</a:t>
                      </a:r>
                    </a:p>
                  </a:txBody>
                  <a:tcPr marT="63500" marB="63500" marR="63500" marL="63500"/>
                </a:tc>
                <a:tc>
                  <a:txBody>
                    <a:bodyPr>
                      <a:noAutofit/>
                    </a:bodyPr>
                    <a:lstStyle/>
                    <a:p>
                      <a:pPr indent="0" lvl="0" marL="0" rtl="0">
                        <a:spcBef>
                          <a:spcPts val="0"/>
                        </a:spcBef>
                        <a:buNone/>
                      </a:pPr>
                      <a:r>
                        <a:rPr lang="en" sz="1100"/>
                        <a:t>24</a:t>
                      </a:r>
                    </a:p>
                  </a:txBody>
                  <a:tcPr marT="63500" marB="63500" marR="63500" marL="63500"/>
                </a:tc>
                <a:tc>
                  <a:txBody>
                    <a:bodyPr>
                      <a:noAutofit/>
                    </a:bodyPr>
                    <a:lstStyle/>
                    <a:p>
                      <a:pPr indent="0" lvl="0" marL="0" rtl="0">
                        <a:spcBef>
                          <a:spcPts val="0"/>
                        </a:spcBef>
                        <a:buNone/>
                      </a:pPr>
                      <a:r>
                        <a:rPr lang="en" sz="1100"/>
                        <a:t>0</a:t>
                      </a:r>
                    </a:p>
                  </a:txBody>
                  <a:tcPr marT="63500" marB="63500" marR="63500" marL="63500"/>
                </a:tc>
                <a:tc>
                  <a:txBody>
                    <a:bodyPr>
                      <a:noAutofit/>
                    </a:bodyPr>
                    <a:lstStyle/>
                    <a:p>
                      <a:pPr indent="0" lvl="0" marL="0" rtl="0">
                        <a:spcBef>
                          <a:spcPts val="0"/>
                        </a:spcBef>
                        <a:buNone/>
                      </a:pPr>
                      <a:r>
                        <a:rPr lang="en" sz="1100"/>
                        <a:t>0</a:t>
                      </a:r>
                    </a:p>
                  </a:txBody>
                  <a:tcPr marT="63500" marB="63500" marR="63500" marL="63500"/>
                </a:tc>
                <a:tc>
                  <a:txBody>
                    <a:bodyPr>
                      <a:noAutofit/>
                    </a:bodyPr>
                    <a:lstStyle/>
                    <a:p>
                      <a:pPr indent="0" lvl="0" marL="0" rtl="0">
                        <a:spcBef>
                          <a:spcPts val="0"/>
                        </a:spcBef>
                        <a:buNone/>
                      </a:pPr>
                      <a:r>
                        <a:rPr lang="en" sz="1100"/>
                        <a:t>0</a:t>
                      </a:r>
                    </a:p>
                  </a:txBody>
                  <a:tcPr marT="63500" marB="63500" marR="63500" marL="63500"/>
                </a:tc>
              </a:tr>
              <a:tr h="375525">
                <a:tc>
                  <a:txBody>
                    <a:bodyPr>
                      <a:noAutofit/>
                    </a:bodyPr>
                    <a:lstStyle/>
                    <a:p>
                      <a:pPr indent="0" lvl="0" marL="0" rtl="0">
                        <a:spcBef>
                          <a:spcPts val="0"/>
                        </a:spcBef>
                        <a:buNone/>
                      </a:pPr>
                      <a:r>
                        <a:rPr lang="en" sz="1100"/>
                        <a:t>Sprint1</a:t>
                      </a:r>
                    </a:p>
                  </a:txBody>
                  <a:tcPr marT="63500" marB="63500" marR="63500" marL="63500"/>
                </a:tc>
                <a:tc>
                  <a:txBody>
                    <a:bodyPr>
                      <a:noAutofit/>
                    </a:bodyPr>
                    <a:lstStyle/>
                    <a:p>
                      <a:pPr indent="0" lvl="0" marL="0" rtl="0">
                        <a:spcBef>
                          <a:spcPts val="0"/>
                        </a:spcBef>
                        <a:buNone/>
                      </a:pPr>
                      <a:r>
                        <a:rPr lang="en" sz="1100"/>
                        <a:t>1458</a:t>
                      </a:r>
                    </a:p>
                  </a:txBody>
                  <a:tcPr marT="63500" marB="63500" marR="63500" marL="63500"/>
                </a:tc>
                <a:tc>
                  <a:txBody>
                    <a:bodyPr>
                      <a:noAutofit/>
                    </a:bodyPr>
                    <a:lstStyle/>
                    <a:p>
                      <a:pPr indent="0" lvl="0" marL="0" rtl="0">
                        <a:spcBef>
                          <a:spcPts val="0"/>
                        </a:spcBef>
                        <a:buNone/>
                      </a:pPr>
                      <a:r>
                        <a:rPr lang="en" sz="1100"/>
                        <a:t>166</a:t>
                      </a:r>
                    </a:p>
                  </a:txBody>
                  <a:tcPr marT="63500" marB="63500" marR="63500" marL="63500"/>
                </a:tc>
                <a:tc>
                  <a:txBody>
                    <a:bodyPr>
                      <a:noAutofit/>
                    </a:bodyPr>
                    <a:lstStyle/>
                    <a:p>
                      <a:pPr indent="0" lvl="0" marL="0" rtl="0">
                        <a:spcBef>
                          <a:spcPts val="0"/>
                        </a:spcBef>
                        <a:buNone/>
                      </a:pPr>
                      <a:r>
                        <a:rPr lang="en" sz="1100"/>
                        <a:t>72</a:t>
                      </a:r>
                    </a:p>
                  </a:txBody>
                  <a:tcPr marT="63500" marB="63500" marR="63500" marL="63500"/>
                </a:tc>
                <a:tc>
                  <a:txBody>
                    <a:bodyPr>
                      <a:noAutofit/>
                    </a:bodyPr>
                    <a:lstStyle/>
                    <a:p>
                      <a:pPr indent="0" lvl="0" marL="0" rtl="0">
                        <a:spcBef>
                          <a:spcPts val="0"/>
                        </a:spcBef>
                        <a:buNone/>
                      </a:pPr>
                      <a:r>
                        <a:rPr lang="en" sz="1100"/>
                        <a:t>10</a:t>
                      </a:r>
                    </a:p>
                  </a:txBody>
                  <a:tcPr marT="63500" marB="63500" marR="63500" marL="63500"/>
                </a:tc>
                <a:tc>
                  <a:txBody>
                    <a:bodyPr>
                      <a:noAutofit/>
                    </a:bodyPr>
                    <a:lstStyle/>
                    <a:p>
                      <a:pPr indent="0" lvl="0" marL="0" rtl="0">
                        <a:spcBef>
                          <a:spcPts val="0"/>
                        </a:spcBef>
                        <a:buNone/>
                      </a:pPr>
                      <a:r>
                        <a:rPr lang="en" sz="1100"/>
                        <a:t>3</a:t>
                      </a:r>
                    </a:p>
                  </a:txBody>
                  <a:tcPr marT="63500" marB="63500" marR="63500" marL="63500"/>
                </a:tc>
                <a:tc>
                  <a:txBody>
                    <a:bodyPr>
                      <a:noAutofit/>
                    </a:bodyPr>
                    <a:lstStyle/>
                    <a:p>
                      <a:pPr indent="0" lvl="0" marL="0" rtl="0">
                        <a:spcBef>
                          <a:spcPts val="0"/>
                        </a:spcBef>
                        <a:buNone/>
                      </a:pPr>
                      <a:r>
                        <a:rPr lang="en" sz="1100"/>
                        <a:t>3</a:t>
                      </a:r>
                    </a:p>
                  </a:txBody>
                  <a:tcPr marT="63500" marB="63500" marR="63500" marL="63500"/>
                </a:tc>
              </a:tr>
              <a:tr h="375525">
                <a:tc>
                  <a:txBody>
                    <a:bodyPr>
                      <a:noAutofit/>
                    </a:bodyPr>
                    <a:lstStyle/>
                    <a:p>
                      <a:pPr indent="0" lvl="0" marL="0" rtl="0">
                        <a:spcBef>
                          <a:spcPts val="0"/>
                        </a:spcBef>
                        <a:buNone/>
                      </a:pPr>
                      <a:r>
                        <a:rPr lang="en" sz="1100"/>
                        <a:t>Sprint2</a:t>
                      </a:r>
                    </a:p>
                  </a:txBody>
                  <a:tcPr marT="63500" marB="63500" marR="63500" marL="63500"/>
                </a:tc>
                <a:tc>
                  <a:txBody>
                    <a:bodyPr>
                      <a:noAutofit/>
                    </a:bodyPr>
                    <a:lstStyle/>
                    <a:p>
                      <a:pPr indent="0" lvl="0" marL="0" rtl="0">
                        <a:spcBef>
                          <a:spcPts val="0"/>
                        </a:spcBef>
                        <a:buNone/>
                      </a:pPr>
                      <a:r>
                        <a:rPr lang="en" sz="1100"/>
                        <a:t>3546</a:t>
                      </a:r>
                    </a:p>
                  </a:txBody>
                  <a:tcPr marT="63500" marB="63500" marR="63500" marL="63500"/>
                </a:tc>
                <a:tc>
                  <a:txBody>
                    <a:bodyPr>
                      <a:noAutofit/>
                    </a:bodyPr>
                    <a:lstStyle/>
                    <a:p>
                      <a:pPr indent="0" lvl="0" marL="0" rtl="0">
                        <a:spcBef>
                          <a:spcPts val="0"/>
                        </a:spcBef>
                        <a:buNone/>
                      </a:pPr>
                      <a:r>
                        <a:rPr lang="en" sz="1100"/>
                        <a:t>192</a:t>
                      </a:r>
                    </a:p>
                  </a:txBody>
                  <a:tcPr marT="63500" marB="63500" marR="63500" marL="63500"/>
                </a:tc>
                <a:tc>
                  <a:txBody>
                    <a:bodyPr>
                      <a:noAutofit/>
                    </a:bodyPr>
                    <a:lstStyle/>
                    <a:p>
                      <a:pPr indent="0" lvl="0" marL="0" rtl="0">
                        <a:spcBef>
                          <a:spcPts val="0"/>
                        </a:spcBef>
                        <a:buNone/>
                      </a:pPr>
                      <a:r>
                        <a:rPr lang="en" sz="1100"/>
                        <a:t>95</a:t>
                      </a:r>
                    </a:p>
                  </a:txBody>
                  <a:tcPr marT="63500" marB="63500" marR="63500" marL="63500"/>
                </a:tc>
                <a:tc>
                  <a:txBody>
                    <a:bodyPr>
                      <a:noAutofit/>
                    </a:bodyPr>
                    <a:lstStyle/>
                    <a:p>
                      <a:pPr indent="0" lvl="0" marL="0" rtl="0">
                        <a:spcBef>
                          <a:spcPts val="0"/>
                        </a:spcBef>
                        <a:buNone/>
                      </a:pPr>
                      <a:r>
                        <a:rPr lang="en" sz="1100"/>
                        <a:t>12</a:t>
                      </a:r>
                    </a:p>
                  </a:txBody>
                  <a:tcPr marT="63500" marB="63500" marR="63500" marL="63500"/>
                </a:tc>
                <a:tc>
                  <a:txBody>
                    <a:bodyPr>
                      <a:noAutofit/>
                    </a:bodyPr>
                    <a:lstStyle/>
                    <a:p>
                      <a:pPr indent="0" lvl="0" marL="0" rtl="0">
                        <a:spcBef>
                          <a:spcPts val="0"/>
                        </a:spcBef>
                        <a:buNone/>
                      </a:pPr>
                      <a:r>
                        <a:rPr lang="en" sz="1100"/>
                        <a:t>9</a:t>
                      </a:r>
                    </a:p>
                  </a:txBody>
                  <a:tcPr marT="63500" marB="63500" marR="63500" marL="63500"/>
                </a:tc>
                <a:tc>
                  <a:txBody>
                    <a:bodyPr>
                      <a:noAutofit/>
                    </a:bodyPr>
                    <a:lstStyle/>
                    <a:p>
                      <a:pPr indent="0" lvl="0" marL="0" rtl="0">
                        <a:spcBef>
                          <a:spcPts val="0"/>
                        </a:spcBef>
                        <a:buNone/>
                      </a:pPr>
                      <a:r>
                        <a:rPr lang="en" sz="1100"/>
                        <a:t>19</a:t>
                      </a:r>
                    </a:p>
                  </a:txBody>
                  <a:tcPr marT="63500" marB="63500" marR="63500" marL="63500"/>
                </a:tc>
              </a:tr>
              <a:tr h="375525">
                <a:tc>
                  <a:txBody>
                    <a:bodyPr>
                      <a:noAutofit/>
                    </a:bodyPr>
                    <a:lstStyle/>
                    <a:p>
                      <a:pPr indent="0" lvl="0" marL="0" rtl="0">
                        <a:spcBef>
                          <a:spcPts val="0"/>
                        </a:spcBef>
                        <a:buNone/>
                      </a:pPr>
                      <a:r>
                        <a:rPr lang="en" sz="1100"/>
                        <a:t>Sprint3</a:t>
                      </a:r>
                    </a:p>
                  </a:txBody>
                  <a:tcPr marT="63500" marB="63500" marR="63500" marL="63500"/>
                </a:tc>
                <a:tc>
                  <a:txBody>
                    <a:bodyPr>
                      <a:noAutofit/>
                    </a:bodyPr>
                    <a:lstStyle/>
                    <a:p>
                      <a:pPr indent="0" lvl="0" marL="0" rtl="0">
                        <a:spcBef>
                          <a:spcPts val="0"/>
                        </a:spcBef>
                        <a:buNone/>
                      </a:pPr>
                      <a:r>
                        <a:t/>
                      </a:r>
                      <a:endParaRPr sz="1100"/>
                    </a:p>
                  </a:txBody>
                  <a:tcPr marT="63500" marB="63500" marR="63500" marL="63500"/>
                </a:tc>
                <a:tc>
                  <a:txBody>
                    <a:bodyPr>
                      <a:noAutofit/>
                    </a:bodyPr>
                    <a:lstStyle/>
                    <a:p>
                      <a:pPr indent="0" lvl="0" marL="0" rtl="0">
                        <a:spcBef>
                          <a:spcPts val="0"/>
                        </a:spcBef>
                        <a:buNone/>
                      </a:pPr>
                      <a:r>
                        <a:t/>
                      </a:r>
                      <a:endParaRPr sz="1100"/>
                    </a:p>
                  </a:txBody>
                  <a:tcPr marT="63500" marB="63500" marR="63500" marL="63500"/>
                </a:tc>
                <a:tc>
                  <a:txBody>
                    <a:bodyPr>
                      <a:noAutofit/>
                    </a:bodyPr>
                    <a:lstStyle/>
                    <a:p>
                      <a:pPr indent="0" lvl="0" marL="0" rtl="0">
                        <a:spcBef>
                          <a:spcPts val="0"/>
                        </a:spcBef>
                        <a:buNone/>
                      </a:pPr>
                      <a:r>
                        <a:t/>
                      </a:r>
                      <a:endParaRPr sz="1100"/>
                    </a:p>
                  </a:txBody>
                  <a:tcPr marT="63500" marB="63500" marR="63500" marL="63500"/>
                </a:tc>
                <a:tc>
                  <a:txBody>
                    <a:bodyPr>
                      <a:noAutofit/>
                    </a:bodyPr>
                    <a:lstStyle/>
                    <a:p>
                      <a:pPr indent="0" lvl="0" marL="0" rtl="0">
                        <a:spcBef>
                          <a:spcPts val="0"/>
                        </a:spcBef>
                        <a:buNone/>
                      </a:pPr>
                      <a:r>
                        <a:rPr lang="en" sz="1100"/>
                        <a:t>15</a:t>
                      </a:r>
                    </a:p>
                  </a:txBody>
                  <a:tcPr marT="63500" marB="63500" marR="63500" marL="63500"/>
                </a:tc>
                <a:tc>
                  <a:txBody>
                    <a:bodyPr>
                      <a:noAutofit/>
                    </a:bodyPr>
                    <a:lstStyle/>
                    <a:p>
                      <a:pPr indent="0" lvl="0" marL="0" rtl="0">
                        <a:spcBef>
                          <a:spcPts val="0"/>
                        </a:spcBef>
                        <a:buNone/>
                      </a:pPr>
                      <a:r>
                        <a:rPr lang="en" sz="1100"/>
                        <a:t>13</a:t>
                      </a:r>
                    </a:p>
                  </a:txBody>
                  <a:tcPr marT="63500" marB="63500" marR="63500" marL="63500"/>
                </a:tc>
                <a:tc>
                  <a:txBody>
                    <a:bodyPr>
                      <a:noAutofit/>
                    </a:bodyPr>
                    <a:lstStyle/>
                    <a:p>
                      <a:pPr indent="0" lvl="0" marL="0" rtl="0">
                        <a:spcBef>
                          <a:spcPts val="0"/>
                        </a:spcBef>
                        <a:buNone/>
                      </a:pPr>
                      <a:r>
                        <a:rPr lang="en" sz="1100"/>
                        <a:t>22</a:t>
                      </a:r>
                    </a:p>
                  </a:txBody>
                  <a:tcPr marT="63500" marB="63500" marR="63500" marL="63500"/>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Shape 540"/>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0"/>
              </a:spcBef>
              <a:buNone/>
            </a:pPr>
            <a:r>
              <a:rPr lang="en"/>
              <a:t>Process Improvement</a:t>
            </a:r>
          </a:p>
        </p:txBody>
      </p:sp>
      <p:pic>
        <p:nvPicPr>
          <p:cNvPr id="541" name="Shape 541"/>
          <p:cNvPicPr preferRelativeResize="0"/>
          <p:nvPr/>
        </p:nvPicPr>
        <p:blipFill>
          <a:blip r:embed="rId3">
            <a:alphaModFix/>
          </a:blip>
          <a:stretch>
            <a:fillRect/>
          </a:stretch>
        </p:blipFill>
        <p:spPr>
          <a:xfrm>
            <a:off x="1895825" y="1315275"/>
            <a:ext cx="5162550" cy="2990850"/>
          </a:xfrm>
          <a:prstGeom prst="rect">
            <a:avLst/>
          </a:prstGeom>
          <a:noFill/>
          <a:ln>
            <a:noFill/>
          </a:ln>
        </p:spPr>
      </p:pic>
      <p:cxnSp>
        <p:nvCxnSpPr>
          <p:cNvPr id="542" name="Shape 542"/>
          <p:cNvCxnSpPr/>
          <p:nvPr/>
        </p:nvCxnSpPr>
        <p:spPr>
          <a:xfrm>
            <a:off x="2621200" y="2336825"/>
            <a:ext cx="4179000" cy="1434300"/>
          </a:xfrm>
          <a:prstGeom prst="straightConnector1">
            <a:avLst/>
          </a:prstGeom>
          <a:noFill/>
          <a:ln cap="flat" cmpd="sng" w="38100">
            <a:solidFill>
              <a:srgbClr val="FF9900"/>
            </a:solidFill>
            <a:prstDash val="solid"/>
            <a:round/>
            <a:headEnd len="lg" w="lg" type="none"/>
            <a:tailEnd len="lg" w="lg"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Shape 547"/>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69850" lvl="0" marL="0" rtl="0">
              <a:spcBef>
                <a:spcPts val="0"/>
              </a:spcBef>
              <a:buClr>
                <a:schemeClr val="dk1"/>
              </a:buClr>
              <a:buSzPts val="1100"/>
              <a:buFont typeface="Arial"/>
              <a:buNone/>
            </a:pPr>
            <a:r>
              <a:rPr lang="en"/>
              <a:t>Process Improvement (Con.)</a:t>
            </a:r>
          </a:p>
          <a:p>
            <a:pPr indent="0" lvl="0" marL="0" rtl="0">
              <a:spcBef>
                <a:spcPts val="0"/>
              </a:spcBef>
              <a:buNone/>
            </a:pPr>
            <a:r>
              <a:t/>
            </a:r>
            <a:endParaRPr/>
          </a:p>
        </p:txBody>
      </p:sp>
      <p:pic>
        <p:nvPicPr>
          <p:cNvPr id="548" name="Shape 548"/>
          <p:cNvPicPr preferRelativeResize="0"/>
          <p:nvPr/>
        </p:nvPicPr>
        <p:blipFill>
          <a:blip r:embed="rId3">
            <a:alphaModFix/>
          </a:blip>
          <a:stretch>
            <a:fillRect/>
          </a:stretch>
        </p:blipFill>
        <p:spPr>
          <a:xfrm>
            <a:off x="1858463" y="1305000"/>
            <a:ext cx="5229225" cy="3048000"/>
          </a:xfrm>
          <a:prstGeom prst="rect">
            <a:avLst/>
          </a:prstGeom>
          <a:noFill/>
          <a:ln>
            <a:noFill/>
          </a:ln>
        </p:spPr>
      </p:pic>
      <p:cxnSp>
        <p:nvCxnSpPr>
          <p:cNvPr id="549" name="Shape 549"/>
          <p:cNvCxnSpPr/>
          <p:nvPr/>
        </p:nvCxnSpPr>
        <p:spPr>
          <a:xfrm>
            <a:off x="2534650" y="2188450"/>
            <a:ext cx="4339800" cy="1471200"/>
          </a:xfrm>
          <a:prstGeom prst="straightConnector1">
            <a:avLst/>
          </a:prstGeom>
          <a:noFill/>
          <a:ln cap="flat" cmpd="sng" w="38100">
            <a:solidFill>
              <a:srgbClr val="FF9900"/>
            </a:solidFill>
            <a:prstDash val="solid"/>
            <a:round/>
            <a:headEnd len="lg" w="lg" type="none"/>
            <a:tailEnd len="lg" w="lg"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Shape 554"/>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69850" lvl="0" marL="0" rtl="0">
              <a:spcBef>
                <a:spcPts val="0"/>
              </a:spcBef>
              <a:buClr>
                <a:schemeClr val="dk1"/>
              </a:buClr>
              <a:buSzPts val="1100"/>
              <a:buFont typeface="Arial"/>
              <a:buNone/>
            </a:pPr>
            <a:r>
              <a:rPr lang="en"/>
              <a:t>Process Improvement (Con.)</a:t>
            </a:r>
          </a:p>
          <a:p>
            <a:pPr indent="-69850" lvl="0" marL="0" rtl="0">
              <a:spcBef>
                <a:spcPts val="0"/>
              </a:spcBef>
              <a:buClr>
                <a:schemeClr val="dk1"/>
              </a:buClr>
              <a:buSzPts val="1100"/>
              <a:buFont typeface="Arial"/>
              <a:buNone/>
            </a:pPr>
            <a:r>
              <a:t/>
            </a:r>
            <a:endParaRPr/>
          </a:p>
          <a:p>
            <a:pPr indent="0" lvl="0" marL="0" rtl="0">
              <a:spcBef>
                <a:spcPts val="0"/>
              </a:spcBef>
              <a:buNone/>
            </a:pPr>
            <a:r>
              <a:t/>
            </a:r>
            <a:endParaRPr/>
          </a:p>
        </p:txBody>
      </p:sp>
      <p:pic>
        <p:nvPicPr>
          <p:cNvPr id="555" name="Shape 555"/>
          <p:cNvPicPr preferRelativeResize="0"/>
          <p:nvPr/>
        </p:nvPicPr>
        <p:blipFill>
          <a:blip r:embed="rId3">
            <a:alphaModFix/>
          </a:blip>
          <a:stretch>
            <a:fillRect/>
          </a:stretch>
        </p:blipFill>
        <p:spPr>
          <a:xfrm>
            <a:off x="1881188" y="1238100"/>
            <a:ext cx="5381625" cy="3219450"/>
          </a:xfrm>
          <a:prstGeom prst="rect">
            <a:avLst/>
          </a:prstGeom>
          <a:noFill/>
          <a:ln>
            <a:noFill/>
          </a:ln>
        </p:spPr>
      </p:pic>
      <p:cxnSp>
        <p:nvCxnSpPr>
          <p:cNvPr id="556" name="Shape 556"/>
          <p:cNvCxnSpPr/>
          <p:nvPr/>
        </p:nvCxnSpPr>
        <p:spPr>
          <a:xfrm>
            <a:off x="2571750" y="2040100"/>
            <a:ext cx="4451100" cy="1693800"/>
          </a:xfrm>
          <a:prstGeom prst="straightConnector1">
            <a:avLst/>
          </a:prstGeom>
          <a:noFill/>
          <a:ln cap="flat" cmpd="sng" w="38100">
            <a:solidFill>
              <a:srgbClr val="FF9900"/>
            </a:solidFill>
            <a:prstDash val="solid"/>
            <a:round/>
            <a:headEnd len="lg" w="lg" type="none"/>
            <a:tailEnd len="lg" w="lg"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Shape 561"/>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rtl="0">
              <a:spcBef>
                <a:spcPts val="0"/>
              </a:spcBef>
              <a:buNone/>
            </a:pPr>
            <a:r>
              <a:rPr lang="en"/>
              <a:t>Quality Metrics throughout the project</a:t>
            </a:r>
          </a:p>
        </p:txBody>
      </p:sp>
      <p:pic>
        <p:nvPicPr>
          <p:cNvPr id="562" name="Shape 562"/>
          <p:cNvPicPr preferRelativeResize="0"/>
          <p:nvPr/>
        </p:nvPicPr>
        <p:blipFill>
          <a:blip r:embed="rId3">
            <a:alphaModFix/>
          </a:blip>
          <a:stretch>
            <a:fillRect/>
          </a:stretch>
        </p:blipFill>
        <p:spPr>
          <a:xfrm>
            <a:off x="4006500" y="1371600"/>
            <a:ext cx="4361477" cy="29147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Shape 567"/>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lang="en" sz="4400"/>
              <a:t>Iteration evolution</a:t>
            </a:r>
          </a:p>
        </p:txBody>
      </p:sp>
      <p:pic>
        <p:nvPicPr>
          <p:cNvPr id="568" name="Shape 568"/>
          <p:cNvPicPr preferRelativeResize="0"/>
          <p:nvPr/>
        </p:nvPicPr>
        <p:blipFill>
          <a:blip r:embed="rId3">
            <a:alphaModFix/>
          </a:blip>
          <a:stretch>
            <a:fillRect/>
          </a:stretch>
        </p:blipFill>
        <p:spPr>
          <a:xfrm>
            <a:off x="737600" y="1371600"/>
            <a:ext cx="5605705" cy="2914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Shape 573"/>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lang="en" sz="4400"/>
              <a:t>Achievements</a:t>
            </a:r>
          </a:p>
        </p:txBody>
      </p:sp>
      <p:sp>
        <p:nvSpPr>
          <p:cNvPr id="574" name="Shape 574"/>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69850" lvl="0" marL="0" rtl="0">
              <a:lnSpc>
                <a:spcPct val="90000"/>
              </a:lnSpc>
              <a:spcBef>
                <a:spcPts val="1000"/>
              </a:spcBef>
              <a:buClr>
                <a:schemeClr val="dk1"/>
              </a:buClr>
              <a:buSzPts val="1100"/>
              <a:buFont typeface="Arial"/>
              <a:buNone/>
            </a:pPr>
            <a:r>
              <a:rPr lang="en" sz="2800"/>
              <a:t>•Deep understanding of Agile Software Engineering</a:t>
            </a:r>
          </a:p>
          <a:p>
            <a:pPr indent="-190500" lvl="0" marL="342900">
              <a:spcBef>
                <a:spcPts val="0"/>
              </a:spcBef>
              <a:buNone/>
            </a:pPr>
            <a:r>
              <a:t/>
            </a:r>
            <a:endParaRPr/>
          </a:p>
        </p:txBody>
      </p:sp>
      <p:pic>
        <p:nvPicPr>
          <p:cNvPr id="575" name="Shape 575"/>
          <p:cNvPicPr preferRelativeResize="0"/>
          <p:nvPr/>
        </p:nvPicPr>
        <p:blipFill>
          <a:blip r:embed="rId3">
            <a:alphaModFix/>
          </a:blip>
          <a:stretch>
            <a:fillRect/>
          </a:stretch>
        </p:blipFill>
        <p:spPr>
          <a:xfrm>
            <a:off x="3206850" y="2104600"/>
            <a:ext cx="3754351" cy="28087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Shape 580"/>
          <p:cNvSpPr txBox="1"/>
          <p:nvPr>
            <p:ph type="title"/>
          </p:nvPr>
        </p:nvSpPr>
        <p:spPr>
          <a:xfrm>
            <a:off x="609600" y="571500"/>
            <a:ext cx="7924800" cy="514200"/>
          </a:xfrm>
          <a:prstGeom prst="rect">
            <a:avLst/>
          </a:prstGeom>
        </p:spPr>
        <p:txBody>
          <a:bodyPr anchorCtr="0" anchor="t" bIns="91425" lIns="91425" rIns="91425" wrap="square" tIns="91425">
            <a:noAutofit/>
          </a:bodyPr>
          <a:lstStyle/>
          <a:p>
            <a:pPr indent="0" lvl="0" marL="0">
              <a:spcBef>
                <a:spcPts val="0"/>
              </a:spcBef>
              <a:buNone/>
            </a:pPr>
            <a:r>
              <a:rPr lang="en" sz="4400"/>
              <a:t>Challenges</a:t>
            </a:r>
          </a:p>
        </p:txBody>
      </p:sp>
      <p:sp>
        <p:nvSpPr>
          <p:cNvPr id="581" name="Shape 581"/>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69850" lvl="0" marL="0" rtl="0">
              <a:lnSpc>
                <a:spcPct val="90000"/>
              </a:lnSpc>
              <a:spcBef>
                <a:spcPts val="1000"/>
              </a:spcBef>
              <a:buClr>
                <a:schemeClr val="dk1"/>
              </a:buClr>
              <a:buSzPts val="1100"/>
              <a:buFont typeface="Arial"/>
              <a:buNone/>
            </a:pPr>
            <a:r>
              <a:rPr lang="en" sz="2800"/>
              <a:t>•Estimate jobs properly</a:t>
            </a:r>
          </a:p>
          <a:p>
            <a:pPr indent="-69850" lvl="0" marL="0" rtl="0">
              <a:lnSpc>
                <a:spcPct val="90000"/>
              </a:lnSpc>
              <a:spcBef>
                <a:spcPts val="1000"/>
              </a:spcBef>
              <a:buClr>
                <a:schemeClr val="dk1"/>
              </a:buClr>
              <a:buSzPts val="1100"/>
              <a:buFont typeface="Arial"/>
              <a:buNone/>
            </a:pPr>
            <a:r>
              <a:rPr lang="en" sz="2800"/>
              <a:t>•Integrating</a:t>
            </a:r>
          </a:p>
          <a:p>
            <a:pPr indent="-190500" lvl="0" marL="342900">
              <a:spcBef>
                <a:spcPts val="0"/>
              </a:spcBef>
              <a:buNone/>
            </a:pPr>
            <a:r>
              <a:t/>
            </a:r>
            <a:endParaRPr/>
          </a:p>
        </p:txBody>
      </p:sp>
      <p:pic>
        <p:nvPicPr>
          <p:cNvPr id="582" name="Shape 582"/>
          <p:cNvPicPr preferRelativeResize="0"/>
          <p:nvPr/>
        </p:nvPicPr>
        <p:blipFill>
          <a:blip r:embed="rId3">
            <a:alphaModFix/>
          </a:blip>
          <a:stretch>
            <a:fillRect/>
          </a:stretch>
        </p:blipFill>
        <p:spPr>
          <a:xfrm>
            <a:off x="4525951" y="845750"/>
            <a:ext cx="4570124" cy="35994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Shape 587"/>
          <p:cNvSpPr txBox="1"/>
          <p:nvPr>
            <p:ph type="title"/>
          </p:nvPr>
        </p:nvSpPr>
        <p:spPr>
          <a:xfrm>
            <a:off x="385550" y="291900"/>
            <a:ext cx="7924800" cy="514200"/>
          </a:xfrm>
          <a:prstGeom prst="rect">
            <a:avLst/>
          </a:prstGeom>
        </p:spPr>
        <p:txBody>
          <a:bodyPr anchorCtr="0" anchor="t" bIns="91425" lIns="91425" rIns="91425" wrap="square" tIns="91425">
            <a:noAutofit/>
          </a:bodyPr>
          <a:lstStyle/>
          <a:p>
            <a:pPr indent="-69850" lvl="0" marL="0">
              <a:spcBef>
                <a:spcPts val="0"/>
              </a:spcBef>
              <a:buClr>
                <a:schemeClr val="dk1"/>
              </a:buClr>
              <a:buSzPts val="1100"/>
              <a:buFont typeface="Arial"/>
              <a:buNone/>
            </a:pPr>
            <a:r>
              <a:rPr lang="en"/>
              <a:t>To Be Improved</a:t>
            </a:r>
          </a:p>
          <a:p>
            <a:pPr indent="0" lvl="0" marL="0">
              <a:spcBef>
                <a:spcPts val="0"/>
              </a:spcBef>
              <a:buNone/>
            </a:pPr>
            <a:r>
              <a:t/>
            </a:r>
            <a:endParaRPr/>
          </a:p>
        </p:txBody>
      </p:sp>
      <p:pic>
        <p:nvPicPr>
          <p:cNvPr id="588" name="Shape 588"/>
          <p:cNvPicPr preferRelativeResize="0"/>
          <p:nvPr/>
        </p:nvPicPr>
        <p:blipFill>
          <a:blip r:embed="rId3">
            <a:alphaModFix/>
          </a:blip>
          <a:stretch>
            <a:fillRect/>
          </a:stretch>
        </p:blipFill>
        <p:spPr>
          <a:xfrm>
            <a:off x="672975" y="1761849"/>
            <a:ext cx="2535451" cy="1427374"/>
          </a:xfrm>
          <a:prstGeom prst="rect">
            <a:avLst/>
          </a:prstGeom>
          <a:noFill/>
          <a:ln>
            <a:noFill/>
          </a:ln>
        </p:spPr>
      </p:pic>
      <p:sp>
        <p:nvSpPr>
          <p:cNvPr id="589" name="Shape 589"/>
          <p:cNvSpPr txBox="1"/>
          <p:nvPr/>
        </p:nvSpPr>
        <p:spPr>
          <a:xfrm>
            <a:off x="3915075" y="2145075"/>
            <a:ext cx="4980300" cy="2249700"/>
          </a:xfrm>
          <a:prstGeom prst="rect">
            <a:avLst/>
          </a:prstGeom>
          <a:noFill/>
          <a:ln>
            <a:noFill/>
          </a:ln>
        </p:spPr>
        <p:txBody>
          <a:bodyPr anchorCtr="0" anchor="t" bIns="91425" lIns="91425" rIns="91425" wrap="square" tIns="91425">
            <a:noAutofit/>
          </a:bodyPr>
          <a:lstStyle/>
          <a:p>
            <a:pPr indent="-342900" lvl="0" marL="457200">
              <a:spcBef>
                <a:spcPts val="0"/>
              </a:spcBef>
              <a:spcAft>
                <a:spcPts val="0"/>
              </a:spcAft>
              <a:buSzPts val="1800"/>
              <a:buChar char="●"/>
            </a:pPr>
            <a:r>
              <a:rPr lang="en" sz="1800"/>
              <a:t>Uglify (Minify/Compress)</a:t>
            </a:r>
          </a:p>
          <a:p>
            <a:pPr indent="-342900" lvl="0" marL="457200">
              <a:spcBef>
                <a:spcPts val="0"/>
              </a:spcBef>
              <a:spcAft>
                <a:spcPts val="0"/>
              </a:spcAft>
              <a:buSzPts val="1800"/>
              <a:buChar char="●"/>
            </a:pPr>
            <a:r>
              <a:rPr lang="en" sz="1800"/>
              <a:t>Local Server</a:t>
            </a:r>
          </a:p>
          <a:p>
            <a:pPr indent="-342900" lvl="0" marL="457200">
              <a:spcBef>
                <a:spcPts val="0"/>
              </a:spcBef>
              <a:spcAft>
                <a:spcPts val="0"/>
              </a:spcAft>
              <a:buSzPts val="1800"/>
              <a:buChar char="●"/>
            </a:pPr>
            <a:r>
              <a:rPr lang="en" sz="1800"/>
              <a:t>Live Reload &amp; Debug</a:t>
            </a:r>
          </a:p>
          <a:p>
            <a:pPr indent="-342900" lvl="0" marL="457200">
              <a:spcBef>
                <a:spcPts val="0"/>
              </a:spcBef>
              <a:spcAft>
                <a:spcPts val="0"/>
              </a:spcAft>
              <a:buSzPts val="1800"/>
              <a:buChar char="●"/>
            </a:pPr>
            <a:r>
              <a:rPr lang="en" sz="1800"/>
              <a:t>Prefixing CSS</a:t>
            </a:r>
          </a:p>
          <a:p>
            <a:pPr indent="-342900" lvl="0" marL="457200">
              <a:spcBef>
                <a:spcPts val="0"/>
              </a:spcBef>
              <a:buSzPts val="1800"/>
              <a:buChar char="●"/>
            </a:pPr>
            <a:r>
              <a:rPr lang="en" sz="1800"/>
              <a:t>Concatenating</a:t>
            </a:r>
            <a:r>
              <a:rPr lang="en" sz="1800"/>
              <a:t> </a:t>
            </a:r>
          </a:p>
          <a:p>
            <a:pPr indent="0" lvl="0" marL="0">
              <a:spcBef>
                <a:spcPts val="0"/>
              </a:spcBef>
              <a:buNone/>
            </a:pPr>
            <a:r>
              <a:t/>
            </a:r>
            <a:endParaRPr/>
          </a:p>
        </p:txBody>
      </p:sp>
      <p:sp>
        <p:nvSpPr>
          <p:cNvPr id="590" name="Shape 590"/>
          <p:cNvSpPr txBox="1"/>
          <p:nvPr/>
        </p:nvSpPr>
        <p:spPr>
          <a:xfrm>
            <a:off x="1923300" y="1221850"/>
            <a:ext cx="5297400" cy="615300"/>
          </a:xfrm>
          <a:prstGeom prst="rect">
            <a:avLst/>
          </a:prstGeom>
          <a:noFill/>
          <a:ln>
            <a:noFill/>
          </a:ln>
        </p:spPr>
        <p:txBody>
          <a:bodyPr anchorCtr="0" anchor="t" bIns="91425" lIns="91425" rIns="91425" wrap="square" tIns="91425">
            <a:noAutofit/>
          </a:bodyPr>
          <a:lstStyle/>
          <a:p>
            <a:pPr indent="0" lvl="0" marL="0">
              <a:spcBef>
                <a:spcPts val="0"/>
              </a:spcBef>
              <a:buNone/>
            </a:pPr>
            <a:r>
              <a:rPr b="1" lang="en"/>
              <a:t>Task Runner for Front-End &amp; Configuration Automation </a:t>
            </a:r>
          </a:p>
        </p:txBody>
      </p:sp>
      <p:pic>
        <p:nvPicPr>
          <p:cNvPr id="591" name="Shape 591"/>
          <p:cNvPicPr preferRelativeResize="0"/>
          <p:nvPr/>
        </p:nvPicPr>
        <p:blipFill>
          <a:blip r:embed="rId4">
            <a:alphaModFix/>
          </a:blip>
          <a:stretch>
            <a:fillRect/>
          </a:stretch>
        </p:blipFill>
        <p:spPr>
          <a:xfrm>
            <a:off x="576175" y="3600550"/>
            <a:ext cx="2798024" cy="12657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457200" y="204788"/>
            <a:ext cx="3008400" cy="871500"/>
          </a:xfrm>
          <a:prstGeom prst="rect">
            <a:avLst/>
          </a:prstGeom>
        </p:spPr>
        <p:txBody>
          <a:bodyPr anchorCtr="0" anchor="b" bIns="91425" lIns="91425" rIns="91425" wrap="square" tIns="91425">
            <a:noAutofit/>
          </a:bodyPr>
          <a:lstStyle/>
          <a:p>
            <a:pPr indent="0" lvl="0" marL="0">
              <a:spcBef>
                <a:spcPts val="0"/>
              </a:spcBef>
              <a:buNone/>
            </a:pPr>
            <a:r>
              <a:rPr lang="en"/>
              <a:t>Use case diagram</a:t>
            </a:r>
          </a:p>
        </p:txBody>
      </p:sp>
      <p:sp>
        <p:nvSpPr>
          <p:cNvPr id="177" name="Shape 177"/>
          <p:cNvSpPr txBox="1"/>
          <p:nvPr>
            <p:ph idx="1" type="body"/>
          </p:nvPr>
        </p:nvSpPr>
        <p:spPr>
          <a:xfrm>
            <a:off x="3575050" y="204788"/>
            <a:ext cx="5111700" cy="4389900"/>
          </a:xfrm>
          <a:prstGeom prst="rect">
            <a:avLst/>
          </a:prstGeom>
        </p:spPr>
        <p:txBody>
          <a:bodyPr anchorCtr="0" anchor="t" bIns="91425" lIns="91425" rIns="91425" wrap="square" tIns="91425">
            <a:noAutofit/>
          </a:bodyPr>
          <a:lstStyle/>
          <a:p>
            <a:pPr indent="-139700" lvl="0" marL="342900">
              <a:spcBef>
                <a:spcPts val="0"/>
              </a:spcBef>
              <a:buNone/>
            </a:pPr>
            <a:r>
              <a:t/>
            </a:r>
            <a:endParaRPr/>
          </a:p>
        </p:txBody>
      </p:sp>
      <p:sp>
        <p:nvSpPr>
          <p:cNvPr id="178" name="Shape 178"/>
          <p:cNvSpPr txBox="1"/>
          <p:nvPr>
            <p:ph idx="2" type="body"/>
          </p:nvPr>
        </p:nvSpPr>
        <p:spPr>
          <a:xfrm>
            <a:off x="457200" y="1076325"/>
            <a:ext cx="3008400" cy="3518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sz="1800"/>
              <a:t> Actors: </a:t>
            </a:r>
          </a:p>
          <a:p>
            <a:pPr indent="-342900" lvl="1" marL="914400" rtl="0">
              <a:spcBef>
                <a:spcPts val="0"/>
              </a:spcBef>
              <a:spcAft>
                <a:spcPts val="0"/>
              </a:spcAft>
              <a:buSzPts val="1800"/>
              <a:buChar char="○"/>
            </a:pPr>
            <a:r>
              <a:rPr lang="en" sz="1800"/>
              <a:t>Team Leader, Team Member, Administrator(Not Implemented)</a:t>
            </a:r>
          </a:p>
          <a:p>
            <a:pPr indent="-342900" lvl="0" marL="457200" rtl="0">
              <a:spcBef>
                <a:spcPts val="0"/>
              </a:spcBef>
              <a:spcAft>
                <a:spcPts val="0"/>
              </a:spcAft>
              <a:buSzPts val="1800"/>
              <a:buChar char="●"/>
            </a:pPr>
            <a:r>
              <a:rPr lang="en" sz="1800"/>
              <a:t>Extends:</a:t>
            </a:r>
          </a:p>
          <a:p>
            <a:pPr indent="-342900" lvl="1" marL="914400" rtl="0">
              <a:spcBef>
                <a:spcPts val="0"/>
              </a:spcBef>
              <a:spcAft>
                <a:spcPts val="0"/>
              </a:spcAft>
              <a:buSzPts val="1800"/>
              <a:buChar char="○"/>
            </a:pPr>
            <a:r>
              <a:rPr lang="en" sz="1800"/>
              <a:t>Create projects owns Create Task(s) use case</a:t>
            </a:r>
          </a:p>
          <a:p>
            <a:pPr indent="-342900" lvl="0" marL="457200">
              <a:spcBef>
                <a:spcPts val="0"/>
              </a:spcBef>
              <a:buSzPts val="1800"/>
              <a:buChar char="●"/>
            </a:pPr>
            <a:r>
              <a:rPr lang="en" sz="1800"/>
              <a:t>Association</a:t>
            </a:r>
          </a:p>
        </p:txBody>
      </p:sp>
      <p:pic>
        <p:nvPicPr>
          <p:cNvPr id="179" name="Shape 179"/>
          <p:cNvPicPr preferRelativeResize="0"/>
          <p:nvPr/>
        </p:nvPicPr>
        <p:blipFill>
          <a:blip r:embed="rId3">
            <a:alphaModFix/>
          </a:blip>
          <a:stretch>
            <a:fillRect/>
          </a:stretch>
        </p:blipFill>
        <p:spPr>
          <a:xfrm>
            <a:off x="4076675" y="204800"/>
            <a:ext cx="4432901" cy="43899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txBox="1"/>
          <p:nvPr>
            <p:ph type="title"/>
          </p:nvPr>
        </p:nvSpPr>
        <p:spPr>
          <a:xfrm>
            <a:off x="381000" y="266700"/>
            <a:ext cx="7924800" cy="514200"/>
          </a:xfrm>
          <a:prstGeom prst="rect">
            <a:avLst/>
          </a:prstGeom>
        </p:spPr>
        <p:txBody>
          <a:bodyPr anchorCtr="0" anchor="t" bIns="91425" lIns="91425" rIns="91425" wrap="square" tIns="91425">
            <a:noAutofit/>
          </a:bodyPr>
          <a:lstStyle/>
          <a:p>
            <a:pPr indent="0" lvl="0" marL="0" rtl="0">
              <a:spcBef>
                <a:spcPts val="0"/>
              </a:spcBef>
              <a:buNone/>
            </a:pPr>
            <a:r>
              <a:rPr lang="en"/>
              <a:t>To Be Improved</a:t>
            </a:r>
          </a:p>
        </p:txBody>
      </p:sp>
      <p:pic>
        <p:nvPicPr>
          <p:cNvPr id="597" name="Shape 597"/>
          <p:cNvPicPr preferRelativeResize="0"/>
          <p:nvPr/>
        </p:nvPicPr>
        <p:blipFill>
          <a:blip r:embed="rId3">
            <a:alphaModFix/>
          </a:blip>
          <a:stretch>
            <a:fillRect/>
          </a:stretch>
        </p:blipFill>
        <p:spPr>
          <a:xfrm>
            <a:off x="4875925" y="1728762"/>
            <a:ext cx="4072350" cy="2143176"/>
          </a:xfrm>
          <a:prstGeom prst="rect">
            <a:avLst/>
          </a:prstGeom>
          <a:noFill/>
          <a:ln>
            <a:noFill/>
          </a:ln>
        </p:spPr>
      </p:pic>
      <p:pic>
        <p:nvPicPr>
          <p:cNvPr id="598" name="Shape 598"/>
          <p:cNvPicPr preferRelativeResize="0"/>
          <p:nvPr/>
        </p:nvPicPr>
        <p:blipFill>
          <a:blip r:embed="rId4">
            <a:alphaModFix/>
          </a:blip>
          <a:stretch>
            <a:fillRect/>
          </a:stretch>
        </p:blipFill>
        <p:spPr>
          <a:xfrm>
            <a:off x="456225" y="1669025"/>
            <a:ext cx="3427099" cy="2335724"/>
          </a:xfrm>
          <a:prstGeom prst="rect">
            <a:avLst/>
          </a:prstGeom>
          <a:noFill/>
          <a:ln>
            <a:noFill/>
          </a:ln>
        </p:spPr>
      </p:pic>
      <p:sp>
        <p:nvSpPr>
          <p:cNvPr id="599" name="Shape 599"/>
          <p:cNvSpPr txBox="1"/>
          <p:nvPr/>
        </p:nvSpPr>
        <p:spPr>
          <a:xfrm>
            <a:off x="2202275" y="1002050"/>
            <a:ext cx="4821600" cy="5883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a:t>Continuous Integration and Automatic Deployment  </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Shape 604"/>
          <p:cNvSpPr txBox="1"/>
          <p:nvPr>
            <p:ph type="title"/>
          </p:nvPr>
        </p:nvSpPr>
        <p:spPr>
          <a:xfrm>
            <a:off x="381000" y="266700"/>
            <a:ext cx="7924800" cy="514200"/>
          </a:xfrm>
          <a:prstGeom prst="rect">
            <a:avLst/>
          </a:prstGeom>
        </p:spPr>
        <p:txBody>
          <a:bodyPr anchorCtr="0" anchor="t" bIns="91425" lIns="91425" rIns="91425" wrap="square" tIns="91425">
            <a:noAutofit/>
          </a:bodyPr>
          <a:lstStyle/>
          <a:p>
            <a:pPr indent="0" lvl="0" marL="0" rtl="0">
              <a:spcBef>
                <a:spcPts val="0"/>
              </a:spcBef>
              <a:buNone/>
            </a:pPr>
            <a:r>
              <a:rPr lang="en"/>
              <a:t>To Be Improved</a:t>
            </a:r>
          </a:p>
        </p:txBody>
      </p:sp>
      <p:pic>
        <p:nvPicPr>
          <p:cNvPr id="605" name="Shape 605"/>
          <p:cNvPicPr preferRelativeResize="0"/>
          <p:nvPr/>
        </p:nvPicPr>
        <p:blipFill>
          <a:blip r:embed="rId3">
            <a:alphaModFix/>
          </a:blip>
          <a:stretch>
            <a:fillRect/>
          </a:stretch>
        </p:blipFill>
        <p:spPr>
          <a:xfrm>
            <a:off x="494175" y="1592825"/>
            <a:ext cx="2857500" cy="2190750"/>
          </a:xfrm>
          <a:prstGeom prst="rect">
            <a:avLst/>
          </a:prstGeom>
          <a:noFill/>
          <a:ln>
            <a:noFill/>
          </a:ln>
        </p:spPr>
      </p:pic>
      <p:sp>
        <p:nvSpPr>
          <p:cNvPr id="606" name="Shape 606"/>
          <p:cNvSpPr txBox="1"/>
          <p:nvPr/>
        </p:nvSpPr>
        <p:spPr>
          <a:xfrm>
            <a:off x="4759150" y="798075"/>
            <a:ext cx="3252900" cy="1363500"/>
          </a:xfrm>
          <a:prstGeom prst="rect">
            <a:avLst/>
          </a:prstGeom>
          <a:noFill/>
          <a:ln>
            <a:noFill/>
          </a:ln>
        </p:spPr>
        <p:txBody>
          <a:bodyPr anchorCtr="0" anchor="t" bIns="91425" lIns="91425" rIns="91425" wrap="square" tIns="91425">
            <a:noAutofit/>
          </a:bodyPr>
          <a:lstStyle/>
          <a:p>
            <a:pPr indent="0" lvl="0" marL="0">
              <a:spcBef>
                <a:spcPts val="0"/>
              </a:spcBef>
              <a:buNone/>
            </a:pPr>
            <a:r>
              <a:rPr b="1" lang="en"/>
              <a:t>User Group Access Control</a:t>
            </a:r>
          </a:p>
        </p:txBody>
      </p:sp>
      <p:graphicFrame>
        <p:nvGraphicFramePr>
          <p:cNvPr id="607" name="Shape 607"/>
          <p:cNvGraphicFramePr/>
          <p:nvPr/>
        </p:nvGraphicFramePr>
        <p:xfrm>
          <a:off x="3924300" y="1505350"/>
          <a:ext cx="3000000" cy="3000000"/>
        </p:xfrm>
        <a:graphic>
          <a:graphicData uri="http://schemas.openxmlformats.org/drawingml/2006/table">
            <a:tbl>
              <a:tblPr>
                <a:noFill/>
                <a:tableStyleId>{D6D9D746-6D2F-4ADE-A56F-88E2ED86E816}</a:tableStyleId>
              </a:tblPr>
              <a:tblGrid>
                <a:gridCol w="969200"/>
                <a:gridCol w="969200"/>
                <a:gridCol w="969200"/>
                <a:gridCol w="969200"/>
                <a:gridCol w="969200"/>
              </a:tblGrid>
              <a:tr h="276300">
                <a:tc>
                  <a:txBody>
                    <a:bodyPr>
                      <a:noAutofit/>
                    </a:bodyPr>
                    <a:lstStyle/>
                    <a:p>
                      <a:pPr indent="0" lvl="0" marL="0">
                        <a:spcBef>
                          <a:spcPts val="0"/>
                        </a:spcBef>
                        <a:buNone/>
                      </a:pPr>
                      <a:r>
                        <a:t/>
                      </a:r>
                      <a:endParaRPr/>
                    </a:p>
                  </a:txBody>
                  <a:tcPr marT="91425" marB="91425" marR="91425" marL="91425"/>
                </a:tc>
                <a:tc>
                  <a:txBody>
                    <a:bodyPr>
                      <a:noAutofit/>
                    </a:bodyPr>
                    <a:lstStyle/>
                    <a:p>
                      <a:pPr indent="0" lvl="0" marL="0">
                        <a:spcBef>
                          <a:spcPts val="0"/>
                        </a:spcBef>
                        <a:buNone/>
                      </a:pPr>
                      <a:r>
                        <a:rPr lang="en" sz="1000"/>
                        <a:t>Project Leader</a:t>
                      </a:r>
                    </a:p>
                  </a:txBody>
                  <a:tcPr marT="91425" marB="91425" marR="91425" marL="91425"/>
                </a:tc>
                <a:tc>
                  <a:txBody>
                    <a:bodyPr>
                      <a:noAutofit/>
                    </a:bodyPr>
                    <a:lstStyle/>
                    <a:p>
                      <a:pPr indent="0" lvl="0" marL="0">
                        <a:spcBef>
                          <a:spcPts val="0"/>
                        </a:spcBef>
                        <a:buNone/>
                      </a:pPr>
                      <a:r>
                        <a:rPr lang="en" sz="1000"/>
                        <a:t>Developer</a:t>
                      </a:r>
                    </a:p>
                  </a:txBody>
                  <a:tcPr marT="91425" marB="91425" marR="91425" marL="91425"/>
                </a:tc>
                <a:tc>
                  <a:txBody>
                    <a:bodyPr>
                      <a:noAutofit/>
                    </a:bodyPr>
                    <a:lstStyle/>
                    <a:p>
                      <a:pPr indent="0" lvl="0" marL="0">
                        <a:spcBef>
                          <a:spcPts val="0"/>
                        </a:spcBef>
                        <a:buNone/>
                      </a:pPr>
                      <a:r>
                        <a:rPr lang="en" sz="1000"/>
                        <a:t>Designer </a:t>
                      </a:r>
                    </a:p>
                  </a:txBody>
                  <a:tcPr marT="91425" marB="91425" marR="91425" marL="91425"/>
                </a:tc>
                <a:tc>
                  <a:txBody>
                    <a:bodyPr>
                      <a:noAutofit/>
                    </a:bodyPr>
                    <a:lstStyle/>
                    <a:p>
                      <a:pPr indent="0" lvl="0" marL="0">
                        <a:spcBef>
                          <a:spcPts val="0"/>
                        </a:spcBef>
                        <a:buNone/>
                      </a:pPr>
                      <a:r>
                        <a:rPr lang="en" sz="1000"/>
                        <a:t>Customer</a:t>
                      </a:r>
                    </a:p>
                  </a:txBody>
                  <a:tcPr marT="91425" marB="91425" marR="91425" marL="91425"/>
                </a:tc>
              </a:tr>
              <a:tr h="276300">
                <a:tc>
                  <a:txBody>
                    <a:bodyPr>
                      <a:noAutofit/>
                    </a:bodyPr>
                    <a:lstStyle/>
                    <a:p>
                      <a:pPr indent="0" lvl="0" marL="0" rtl="0">
                        <a:spcBef>
                          <a:spcPts val="0"/>
                        </a:spcBef>
                        <a:buNone/>
                      </a:pPr>
                      <a:r>
                        <a:rPr lang="en"/>
                        <a:t>View</a:t>
                      </a:r>
                    </a:p>
                  </a:txBody>
                  <a:tcPr marT="91425" marB="91425" marR="91425" marL="91425"/>
                </a:tc>
                <a:tc>
                  <a:txBody>
                    <a:bodyPr>
                      <a:noAutofit/>
                    </a:bodyPr>
                    <a:lstStyle/>
                    <a:p>
                      <a:pPr indent="0" lvl="0" marL="0">
                        <a:spcBef>
                          <a:spcPts val="0"/>
                        </a:spcBef>
                        <a:buNone/>
                      </a:pPr>
                      <a:r>
                        <a:rPr lang="en"/>
                        <a:t>Y</a:t>
                      </a:r>
                    </a:p>
                  </a:txBody>
                  <a:tcPr marT="91425" marB="91425" marR="91425" marL="91425"/>
                </a:tc>
                <a:tc>
                  <a:txBody>
                    <a:bodyPr>
                      <a:noAutofit/>
                    </a:bodyPr>
                    <a:lstStyle/>
                    <a:p>
                      <a:pPr indent="0" lvl="0" marL="0">
                        <a:spcBef>
                          <a:spcPts val="0"/>
                        </a:spcBef>
                        <a:buNone/>
                      </a:pPr>
                      <a:r>
                        <a:rPr lang="en"/>
                        <a:t>Y</a:t>
                      </a:r>
                    </a:p>
                  </a:txBody>
                  <a:tcPr marT="91425" marB="91425" marR="91425" marL="91425"/>
                </a:tc>
                <a:tc>
                  <a:txBody>
                    <a:bodyPr>
                      <a:noAutofit/>
                    </a:bodyPr>
                    <a:lstStyle/>
                    <a:p>
                      <a:pPr indent="0" lvl="0" marL="0">
                        <a:spcBef>
                          <a:spcPts val="0"/>
                        </a:spcBef>
                        <a:buNone/>
                      </a:pPr>
                      <a:r>
                        <a:rPr lang="en"/>
                        <a:t>Y</a:t>
                      </a:r>
                    </a:p>
                  </a:txBody>
                  <a:tcPr marT="91425" marB="91425" marR="91425" marL="91425"/>
                </a:tc>
                <a:tc>
                  <a:txBody>
                    <a:bodyPr>
                      <a:noAutofit/>
                    </a:bodyPr>
                    <a:lstStyle/>
                    <a:p>
                      <a:pPr indent="0" lvl="0" marL="0">
                        <a:spcBef>
                          <a:spcPts val="0"/>
                        </a:spcBef>
                        <a:buNone/>
                      </a:pPr>
                      <a:r>
                        <a:rPr lang="en"/>
                        <a:t>Y</a:t>
                      </a:r>
                    </a:p>
                  </a:txBody>
                  <a:tcPr marT="91425" marB="91425" marR="91425" marL="91425"/>
                </a:tc>
              </a:tr>
              <a:tr h="276300">
                <a:tc>
                  <a:txBody>
                    <a:bodyPr>
                      <a:noAutofit/>
                    </a:bodyPr>
                    <a:lstStyle/>
                    <a:p>
                      <a:pPr indent="0" lvl="0" marL="0">
                        <a:spcBef>
                          <a:spcPts val="0"/>
                        </a:spcBef>
                        <a:buNone/>
                      </a:pPr>
                      <a:r>
                        <a:rPr lang="en"/>
                        <a:t>Edit</a:t>
                      </a:r>
                    </a:p>
                  </a:txBody>
                  <a:tcPr marT="91425" marB="91425" marR="91425" marL="91425"/>
                </a:tc>
                <a:tc>
                  <a:txBody>
                    <a:bodyPr>
                      <a:noAutofit/>
                    </a:bodyPr>
                    <a:lstStyle/>
                    <a:p>
                      <a:pPr indent="0" lvl="0" marL="0">
                        <a:spcBef>
                          <a:spcPts val="0"/>
                        </a:spcBef>
                        <a:buNone/>
                      </a:pPr>
                      <a:r>
                        <a:rPr lang="en"/>
                        <a:t>Y</a:t>
                      </a:r>
                    </a:p>
                  </a:txBody>
                  <a:tcPr marT="91425" marB="91425" marR="91425" marL="91425"/>
                </a:tc>
                <a:tc>
                  <a:txBody>
                    <a:bodyPr>
                      <a:noAutofit/>
                    </a:bodyPr>
                    <a:lstStyle/>
                    <a:p>
                      <a:pPr indent="0" lvl="0" marL="0">
                        <a:spcBef>
                          <a:spcPts val="0"/>
                        </a:spcBef>
                        <a:buNone/>
                      </a:pPr>
                      <a:r>
                        <a:rPr lang="en"/>
                        <a:t>Y</a:t>
                      </a:r>
                    </a:p>
                  </a:txBody>
                  <a:tcPr marT="91425" marB="91425" marR="91425" marL="91425"/>
                </a:tc>
                <a:tc>
                  <a:txBody>
                    <a:bodyPr>
                      <a:noAutofit/>
                    </a:bodyPr>
                    <a:lstStyle/>
                    <a:p>
                      <a:pPr indent="0" lvl="0" marL="0">
                        <a:spcBef>
                          <a:spcPts val="0"/>
                        </a:spcBef>
                        <a:buNone/>
                      </a:pPr>
                      <a:r>
                        <a:rPr lang="en"/>
                        <a:t>N</a:t>
                      </a:r>
                    </a:p>
                  </a:txBody>
                  <a:tcPr marT="91425" marB="91425" marR="91425" marL="91425"/>
                </a:tc>
                <a:tc>
                  <a:txBody>
                    <a:bodyPr>
                      <a:noAutofit/>
                    </a:bodyPr>
                    <a:lstStyle/>
                    <a:p>
                      <a:pPr indent="0" lvl="0" marL="0">
                        <a:spcBef>
                          <a:spcPts val="0"/>
                        </a:spcBef>
                        <a:buNone/>
                      </a:pPr>
                      <a:r>
                        <a:rPr lang="en"/>
                        <a:t>N</a:t>
                      </a:r>
                    </a:p>
                  </a:txBody>
                  <a:tcPr marT="91425" marB="91425" marR="91425" marL="91425"/>
                </a:tc>
              </a:tr>
              <a:tr h="276300">
                <a:tc>
                  <a:txBody>
                    <a:bodyPr>
                      <a:noAutofit/>
                    </a:bodyPr>
                    <a:lstStyle/>
                    <a:p>
                      <a:pPr indent="0" lvl="0" marL="0" rtl="0">
                        <a:spcBef>
                          <a:spcPts val="0"/>
                        </a:spcBef>
                        <a:buNone/>
                      </a:pPr>
                      <a:r>
                        <a:rPr lang="en"/>
                        <a:t>Begin</a:t>
                      </a:r>
                    </a:p>
                  </a:txBody>
                  <a:tcPr marT="91425" marB="91425" marR="91425" marL="91425"/>
                </a:tc>
                <a:tc>
                  <a:txBody>
                    <a:bodyPr>
                      <a:noAutofit/>
                    </a:bodyPr>
                    <a:lstStyle/>
                    <a:p>
                      <a:pPr indent="0" lvl="0" marL="0" rtl="0">
                        <a:spcBef>
                          <a:spcPts val="0"/>
                        </a:spcBef>
                        <a:buNone/>
                      </a:pPr>
                      <a:r>
                        <a:rPr lang="en"/>
                        <a:t>Y</a:t>
                      </a:r>
                    </a:p>
                  </a:txBody>
                  <a:tcPr marT="91425" marB="91425" marR="91425" marL="91425"/>
                </a:tc>
                <a:tc>
                  <a:txBody>
                    <a:bodyPr>
                      <a:noAutofit/>
                    </a:bodyPr>
                    <a:lstStyle/>
                    <a:p>
                      <a:pPr indent="0" lvl="0" marL="0" rtl="0">
                        <a:spcBef>
                          <a:spcPts val="0"/>
                        </a:spcBef>
                        <a:buNone/>
                      </a:pPr>
                      <a:r>
                        <a:rPr lang="en"/>
                        <a:t>Y</a:t>
                      </a:r>
                    </a:p>
                  </a:txBody>
                  <a:tcPr marT="91425" marB="91425" marR="91425" marL="91425"/>
                </a:tc>
                <a:tc>
                  <a:txBody>
                    <a:bodyPr>
                      <a:noAutofit/>
                    </a:bodyPr>
                    <a:lstStyle/>
                    <a:p>
                      <a:pPr indent="0" lvl="0" marL="0" rtl="0">
                        <a:spcBef>
                          <a:spcPts val="0"/>
                        </a:spcBef>
                        <a:buNone/>
                      </a:pPr>
                      <a:r>
                        <a:rPr lang="en"/>
                        <a:t>Y</a:t>
                      </a:r>
                    </a:p>
                  </a:txBody>
                  <a:tcPr marT="91425" marB="91425" marR="91425" marL="91425"/>
                </a:tc>
                <a:tc>
                  <a:txBody>
                    <a:bodyPr>
                      <a:noAutofit/>
                    </a:bodyPr>
                    <a:lstStyle/>
                    <a:p>
                      <a:pPr indent="0" lvl="0" marL="0">
                        <a:spcBef>
                          <a:spcPts val="0"/>
                        </a:spcBef>
                        <a:buNone/>
                      </a:pPr>
                      <a:r>
                        <a:rPr lang="en"/>
                        <a:t>N</a:t>
                      </a:r>
                    </a:p>
                  </a:txBody>
                  <a:tcPr marT="91425" marB="91425" marR="91425" marL="91425"/>
                </a:tc>
              </a:tr>
              <a:tr h="276300">
                <a:tc>
                  <a:txBody>
                    <a:bodyPr>
                      <a:noAutofit/>
                    </a:bodyPr>
                    <a:lstStyle/>
                    <a:p>
                      <a:pPr indent="0" lvl="0" marL="0" rtl="0">
                        <a:spcBef>
                          <a:spcPts val="0"/>
                        </a:spcBef>
                        <a:buNone/>
                      </a:pPr>
                      <a:r>
                        <a:rPr lang="en"/>
                        <a:t>Close</a:t>
                      </a:r>
                    </a:p>
                  </a:txBody>
                  <a:tcPr marT="91425" marB="91425" marR="91425" marL="91425"/>
                </a:tc>
                <a:tc>
                  <a:txBody>
                    <a:bodyPr>
                      <a:noAutofit/>
                    </a:bodyPr>
                    <a:lstStyle/>
                    <a:p>
                      <a:pPr indent="0" lvl="0" marL="0">
                        <a:spcBef>
                          <a:spcPts val="0"/>
                        </a:spcBef>
                        <a:buNone/>
                      </a:pPr>
                      <a:r>
                        <a:rPr lang="en"/>
                        <a:t>Y</a:t>
                      </a:r>
                    </a:p>
                  </a:txBody>
                  <a:tcPr marT="91425" marB="91425" marR="91425" marL="91425"/>
                </a:tc>
                <a:tc>
                  <a:txBody>
                    <a:bodyPr>
                      <a:noAutofit/>
                    </a:bodyPr>
                    <a:lstStyle/>
                    <a:p>
                      <a:pPr indent="0" lvl="0" marL="0">
                        <a:spcBef>
                          <a:spcPts val="0"/>
                        </a:spcBef>
                        <a:buNone/>
                      </a:pPr>
                      <a:r>
                        <a:rPr lang="en"/>
                        <a:t>N</a:t>
                      </a:r>
                    </a:p>
                  </a:txBody>
                  <a:tcPr marT="91425" marB="91425" marR="91425" marL="91425"/>
                </a:tc>
                <a:tc>
                  <a:txBody>
                    <a:bodyPr>
                      <a:noAutofit/>
                    </a:bodyPr>
                    <a:lstStyle/>
                    <a:p>
                      <a:pPr indent="0" lvl="0" marL="0">
                        <a:spcBef>
                          <a:spcPts val="0"/>
                        </a:spcBef>
                        <a:buNone/>
                      </a:pPr>
                      <a:r>
                        <a:rPr lang="en"/>
                        <a:t>N</a:t>
                      </a:r>
                    </a:p>
                  </a:txBody>
                  <a:tcPr marT="91425" marB="91425" marR="91425" marL="91425"/>
                </a:tc>
                <a:tc>
                  <a:txBody>
                    <a:bodyPr>
                      <a:noAutofit/>
                    </a:bodyPr>
                    <a:lstStyle/>
                    <a:p>
                      <a:pPr indent="0" lvl="0" marL="0">
                        <a:spcBef>
                          <a:spcPts val="0"/>
                        </a:spcBef>
                        <a:buNone/>
                      </a:pPr>
                      <a:r>
                        <a:rPr lang="en"/>
                        <a:t>N</a:t>
                      </a:r>
                    </a:p>
                  </a:txBody>
                  <a:tcPr marT="91425" marB="91425" marR="91425" marL="91425"/>
                </a:tc>
              </a:tr>
              <a:tr h="276300">
                <a:tc>
                  <a:txBody>
                    <a:bodyPr>
                      <a:noAutofit/>
                    </a:bodyPr>
                    <a:lstStyle/>
                    <a:p>
                      <a:pPr indent="0" lvl="0" marL="0" rtl="0">
                        <a:spcBef>
                          <a:spcPts val="0"/>
                        </a:spcBef>
                        <a:buNone/>
                      </a:pPr>
                      <a:r>
                        <a:rPr lang="en"/>
                        <a:t>Sort</a:t>
                      </a:r>
                    </a:p>
                  </a:txBody>
                  <a:tcPr marT="91425" marB="91425" marR="91425" marL="91425"/>
                </a:tc>
                <a:tc>
                  <a:txBody>
                    <a:bodyPr>
                      <a:noAutofit/>
                    </a:bodyPr>
                    <a:lstStyle/>
                    <a:p>
                      <a:pPr indent="0" lvl="0" marL="0">
                        <a:spcBef>
                          <a:spcPts val="0"/>
                        </a:spcBef>
                        <a:buNone/>
                      </a:pPr>
                      <a:r>
                        <a:rPr lang="en"/>
                        <a:t>Y</a:t>
                      </a:r>
                    </a:p>
                  </a:txBody>
                  <a:tcPr marT="91425" marB="91425" marR="91425" marL="91425"/>
                </a:tc>
                <a:tc>
                  <a:txBody>
                    <a:bodyPr>
                      <a:noAutofit/>
                    </a:bodyPr>
                    <a:lstStyle/>
                    <a:p>
                      <a:pPr indent="0" lvl="0" marL="0">
                        <a:spcBef>
                          <a:spcPts val="0"/>
                        </a:spcBef>
                        <a:buNone/>
                      </a:pPr>
                      <a:r>
                        <a:rPr lang="en"/>
                        <a:t>Y</a:t>
                      </a:r>
                    </a:p>
                  </a:txBody>
                  <a:tcPr marT="91425" marB="91425" marR="91425" marL="91425"/>
                </a:tc>
                <a:tc>
                  <a:txBody>
                    <a:bodyPr>
                      <a:noAutofit/>
                    </a:bodyPr>
                    <a:lstStyle/>
                    <a:p>
                      <a:pPr indent="0" lvl="0" marL="0">
                        <a:spcBef>
                          <a:spcPts val="0"/>
                        </a:spcBef>
                        <a:buNone/>
                      </a:pPr>
                      <a:r>
                        <a:rPr lang="en"/>
                        <a:t>Y</a:t>
                      </a:r>
                    </a:p>
                  </a:txBody>
                  <a:tcPr marT="91425" marB="91425" marR="91425" marL="91425"/>
                </a:tc>
                <a:tc>
                  <a:txBody>
                    <a:bodyPr>
                      <a:noAutofit/>
                    </a:bodyPr>
                    <a:lstStyle/>
                    <a:p>
                      <a:pPr indent="0" lvl="0" marL="0">
                        <a:spcBef>
                          <a:spcPts val="0"/>
                        </a:spcBef>
                        <a:buNone/>
                      </a:pPr>
                      <a:r>
                        <a:rPr lang="en"/>
                        <a:t>N</a:t>
                      </a:r>
                    </a:p>
                  </a:txBody>
                  <a:tcPr marT="91425" marB="91425" marR="91425" marL="91425"/>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Shape 612"/>
          <p:cNvSpPr txBox="1"/>
          <p:nvPr>
            <p:ph type="title"/>
          </p:nvPr>
        </p:nvSpPr>
        <p:spPr>
          <a:xfrm>
            <a:off x="381000" y="266700"/>
            <a:ext cx="7924800" cy="514200"/>
          </a:xfrm>
          <a:prstGeom prst="rect">
            <a:avLst/>
          </a:prstGeom>
        </p:spPr>
        <p:txBody>
          <a:bodyPr anchorCtr="0" anchor="t" bIns="91425" lIns="91425" rIns="91425" wrap="square" tIns="91425">
            <a:noAutofit/>
          </a:bodyPr>
          <a:lstStyle/>
          <a:p>
            <a:pPr indent="0" lvl="0" marL="0" rtl="0">
              <a:spcBef>
                <a:spcPts val="0"/>
              </a:spcBef>
              <a:buNone/>
            </a:pPr>
            <a:r>
              <a:rPr lang="en"/>
              <a:t>To Be Improved</a:t>
            </a:r>
          </a:p>
        </p:txBody>
      </p:sp>
      <p:pic>
        <p:nvPicPr>
          <p:cNvPr id="613" name="Shape 613"/>
          <p:cNvPicPr preferRelativeResize="0"/>
          <p:nvPr/>
        </p:nvPicPr>
        <p:blipFill>
          <a:blip r:embed="rId3">
            <a:alphaModFix/>
          </a:blip>
          <a:stretch>
            <a:fillRect/>
          </a:stretch>
        </p:blipFill>
        <p:spPr>
          <a:xfrm>
            <a:off x="2238375" y="1958225"/>
            <a:ext cx="4667250" cy="2581275"/>
          </a:xfrm>
          <a:prstGeom prst="rect">
            <a:avLst/>
          </a:prstGeom>
          <a:noFill/>
          <a:ln>
            <a:noFill/>
          </a:ln>
        </p:spPr>
      </p:pic>
      <p:sp>
        <p:nvSpPr>
          <p:cNvPr id="614" name="Shape 614"/>
          <p:cNvSpPr txBox="1"/>
          <p:nvPr/>
        </p:nvSpPr>
        <p:spPr>
          <a:xfrm>
            <a:off x="2496325" y="1130975"/>
            <a:ext cx="3983700" cy="837600"/>
          </a:xfrm>
          <a:prstGeom prst="rect">
            <a:avLst/>
          </a:prstGeom>
          <a:noFill/>
          <a:ln>
            <a:noFill/>
          </a:ln>
        </p:spPr>
        <p:txBody>
          <a:bodyPr anchorCtr="0" anchor="t" bIns="91425" lIns="91425" rIns="91425" wrap="square" tIns="91425">
            <a:noAutofit/>
          </a:bodyPr>
          <a:lstStyle/>
          <a:p>
            <a:pPr indent="0" lvl="0" marL="0">
              <a:spcBef>
                <a:spcPts val="0"/>
              </a:spcBef>
              <a:buNone/>
            </a:pPr>
            <a:r>
              <a:rPr b="1" lang="en"/>
              <a:t>Account Registration and Password Update</a:t>
            </a:r>
          </a:p>
          <a:p>
            <a:pPr indent="0" lvl="0" marL="0" algn="ctr">
              <a:spcBef>
                <a:spcPts val="0"/>
              </a:spcBef>
              <a:buNone/>
            </a:pPr>
            <a:r>
              <a:rPr b="1" lang="en"/>
              <a:t>By Email Server</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Shape 619"/>
          <p:cNvSpPr txBox="1"/>
          <p:nvPr>
            <p:ph type="title"/>
          </p:nvPr>
        </p:nvSpPr>
        <p:spPr>
          <a:xfrm>
            <a:off x="377125" y="253125"/>
            <a:ext cx="7924800" cy="514200"/>
          </a:xfrm>
          <a:prstGeom prst="rect">
            <a:avLst/>
          </a:prstGeom>
        </p:spPr>
        <p:txBody>
          <a:bodyPr anchorCtr="0" anchor="t" bIns="91425" lIns="91425" rIns="91425" wrap="square" tIns="91425">
            <a:noAutofit/>
          </a:bodyPr>
          <a:lstStyle/>
          <a:p>
            <a:pPr indent="0" lvl="0" marL="0">
              <a:spcBef>
                <a:spcPts val="0"/>
              </a:spcBef>
              <a:buNone/>
            </a:pPr>
            <a:r>
              <a:rPr lang="en"/>
              <a:t>To Be Improved</a:t>
            </a:r>
          </a:p>
        </p:txBody>
      </p:sp>
      <p:sp>
        <p:nvSpPr>
          <p:cNvPr id="620" name="Shape 620"/>
          <p:cNvSpPr txBox="1"/>
          <p:nvPr>
            <p:ph idx="1" type="body"/>
          </p:nvPr>
        </p:nvSpPr>
        <p:spPr>
          <a:xfrm>
            <a:off x="609600" y="1371600"/>
            <a:ext cx="7924800" cy="2914800"/>
          </a:xfrm>
          <a:prstGeom prst="rect">
            <a:avLst/>
          </a:prstGeom>
        </p:spPr>
        <p:txBody>
          <a:bodyPr anchorCtr="0" anchor="t" bIns="91425" lIns="91425" rIns="91425" wrap="square" tIns="91425">
            <a:noAutofit/>
          </a:bodyPr>
          <a:lstStyle/>
          <a:p>
            <a:pPr indent="-190500" lvl="0" marL="342900">
              <a:lnSpc>
                <a:spcPct val="150000"/>
              </a:lnSpc>
              <a:spcBef>
                <a:spcPts val="0"/>
              </a:spcBef>
              <a:buNone/>
            </a:pPr>
            <a:r>
              <a:rPr lang="en"/>
              <a:t>P</a:t>
            </a:r>
            <a:r>
              <a:rPr lang="en"/>
              <a:t>ersonal account</a:t>
            </a:r>
          </a:p>
          <a:p>
            <a:pPr indent="-342900" lvl="0" marL="457200" rtl="0">
              <a:lnSpc>
                <a:spcPct val="150000"/>
              </a:lnSpc>
              <a:spcBef>
                <a:spcPts val="0"/>
              </a:spcBef>
              <a:spcAft>
                <a:spcPts val="0"/>
              </a:spcAft>
              <a:buSzPts val="1800"/>
              <a:buChar char="●"/>
            </a:pPr>
            <a:r>
              <a:rPr lang="en" sz="1800"/>
              <a:t>C</a:t>
            </a:r>
            <a:r>
              <a:rPr lang="en" sz="1800"/>
              <a:t>reate new project</a:t>
            </a:r>
          </a:p>
          <a:p>
            <a:pPr indent="-342900" lvl="0" marL="457200" rtl="0">
              <a:lnSpc>
                <a:spcPct val="150000"/>
              </a:lnSpc>
              <a:spcBef>
                <a:spcPts val="0"/>
              </a:spcBef>
              <a:spcAft>
                <a:spcPts val="0"/>
              </a:spcAft>
              <a:buSzPts val="1800"/>
              <a:buChar char="●"/>
            </a:pPr>
            <a:r>
              <a:rPr lang="en" sz="1800"/>
              <a:t>Switch project</a:t>
            </a:r>
          </a:p>
          <a:p>
            <a:pPr indent="-342900" lvl="0" marL="457200">
              <a:lnSpc>
                <a:spcPct val="150000"/>
              </a:lnSpc>
              <a:spcBef>
                <a:spcPts val="0"/>
              </a:spcBef>
              <a:buSzPts val="1800"/>
              <a:buChar char="●"/>
            </a:pPr>
            <a:r>
              <a:rPr lang="en" sz="1800"/>
              <a:t>Delete project</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Shape 625"/>
          <p:cNvSpPr txBox="1"/>
          <p:nvPr>
            <p:ph type="title"/>
          </p:nvPr>
        </p:nvSpPr>
        <p:spPr>
          <a:xfrm>
            <a:off x="3562250" y="1947125"/>
            <a:ext cx="7924800" cy="514200"/>
          </a:xfrm>
          <a:prstGeom prst="rect">
            <a:avLst/>
          </a:prstGeom>
        </p:spPr>
        <p:txBody>
          <a:bodyPr anchorCtr="0" anchor="t" bIns="91425" lIns="91425" rIns="91425" wrap="square" tIns="91425">
            <a:noAutofit/>
          </a:bodyPr>
          <a:lstStyle/>
          <a:p>
            <a:pPr indent="0" lvl="0" marL="0">
              <a:spcBef>
                <a:spcPts val="0"/>
              </a:spcBef>
              <a:buNone/>
            </a:pPr>
            <a:r>
              <a:rPr lang="en" sz="6000"/>
              <a:t>Demo</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457200" y="568745"/>
            <a:ext cx="3008400" cy="507600"/>
          </a:xfrm>
          <a:prstGeom prst="rect">
            <a:avLst/>
          </a:prstGeom>
        </p:spPr>
        <p:txBody>
          <a:bodyPr anchorCtr="0" anchor="b" bIns="91425" lIns="91425" rIns="91425" wrap="square" tIns="91425">
            <a:noAutofit/>
          </a:bodyPr>
          <a:lstStyle/>
          <a:p>
            <a:pPr indent="0" lvl="0" marL="0">
              <a:spcBef>
                <a:spcPts val="0"/>
              </a:spcBef>
              <a:buNone/>
            </a:pPr>
            <a:r>
              <a:rPr lang="en"/>
              <a:t>Class Diagram</a:t>
            </a:r>
          </a:p>
        </p:txBody>
      </p:sp>
      <p:sp>
        <p:nvSpPr>
          <p:cNvPr id="185" name="Shape 185"/>
          <p:cNvSpPr txBox="1"/>
          <p:nvPr>
            <p:ph idx="1" type="body"/>
          </p:nvPr>
        </p:nvSpPr>
        <p:spPr>
          <a:xfrm>
            <a:off x="3575050" y="204788"/>
            <a:ext cx="5111700" cy="4389900"/>
          </a:xfrm>
          <a:prstGeom prst="rect">
            <a:avLst/>
          </a:prstGeom>
        </p:spPr>
        <p:txBody>
          <a:bodyPr anchorCtr="0" anchor="t" bIns="91425" lIns="91425" rIns="91425" wrap="square" tIns="91425">
            <a:noAutofit/>
          </a:bodyPr>
          <a:lstStyle/>
          <a:p>
            <a:pPr indent="-139700" lvl="0" marL="342900">
              <a:spcBef>
                <a:spcPts val="0"/>
              </a:spcBef>
              <a:buNone/>
            </a:pPr>
            <a:r>
              <a:t/>
            </a:r>
            <a:endParaRPr/>
          </a:p>
        </p:txBody>
      </p:sp>
      <p:sp>
        <p:nvSpPr>
          <p:cNvPr id="186" name="Shape 186"/>
          <p:cNvSpPr txBox="1"/>
          <p:nvPr>
            <p:ph idx="2" type="body"/>
          </p:nvPr>
        </p:nvSpPr>
        <p:spPr>
          <a:xfrm>
            <a:off x="457200" y="1076325"/>
            <a:ext cx="3008400" cy="3518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sz="1800"/>
              <a:t> Entity: </a:t>
            </a:r>
          </a:p>
          <a:p>
            <a:pPr indent="-342900" lvl="1" marL="914400" rtl="0">
              <a:spcBef>
                <a:spcPts val="0"/>
              </a:spcBef>
              <a:spcAft>
                <a:spcPts val="0"/>
              </a:spcAft>
              <a:buSzPts val="1800"/>
              <a:buChar char="○"/>
            </a:pPr>
            <a:r>
              <a:rPr lang="en" sz="1800"/>
              <a:t>Project</a:t>
            </a:r>
          </a:p>
          <a:p>
            <a:pPr indent="-342900" lvl="1" marL="914400" rtl="0">
              <a:spcBef>
                <a:spcPts val="0"/>
              </a:spcBef>
              <a:spcAft>
                <a:spcPts val="0"/>
              </a:spcAft>
              <a:buSzPts val="1800"/>
              <a:buChar char="○"/>
            </a:pPr>
            <a:r>
              <a:rPr lang="en" sz="1800"/>
              <a:t>Task</a:t>
            </a:r>
          </a:p>
          <a:p>
            <a:pPr indent="-342900" lvl="1" marL="914400" rtl="0">
              <a:spcBef>
                <a:spcPts val="0"/>
              </a:spcBef>
              <a:spcAft>
                <a:spcPts val="0"/>
              </a:spcAft>
              <a:buSzPts val="1800"/>
              <a:buChar char="○"/>
            </a:pPr>
            <a:r>
              <a:rPr lang="en" sz="1800"/>
              <a:t>User</a:t>
            </a:r>
          </a:p>
          <a:p>
            <a:pPr indent="-342900" lvl="0" marL="457200" rtl="0">
              <a:spcBef>
                <a:spcPts val="0"/>
              </a:spcBef>
              <a:spcAft>
                <a:spcPts val="0"/>
              </a:spcAft>
              <a:buSzPts val="1800"/>
              <a:buChar char="●"/>
            </a:pPr>
            <a:r>
              <a:rPr lang="en" sz="1800"/>
              <a:t>Dependencies</a:t>
            </a:r>
          </a:p>
          <a:p>
            <a:pPr indent="-342900" lvl="0" marL="457200" rtl="0">
              <a:spcBef>
                <a:spcPts val="0"/>
              </a:spcBef>
              <a:buSzPts val="1800"/>
              <a:buChar char="●"/>
            </a:pPr>
            <a:r>
              <a:rPr lang="en" sz="1800"/>
              <a:t>Association</a:t>
            </a:r>
          </a:p>
        </p:txBody>
      </p:sp>
      <p:pic>
        <p:nvPicPr>
          <p:cNvPr id="187" name="Shape 187"/>
          <p:cNvPicPr preferRelativeResize="0"/>
          <p:nvPr/>
        </p:nvPicPr>
        <p:blipFill>
          <a:blip r:embed="rId3">
            <a:alphaModFix/>
          </a:blip>
          <a:stretch>
            <a:fillRect/>
          </a:stretch>
        </p:blipFill>
        <p:spPr>
          <a:xfrm>
            <a:off x="3880575" y="204800"/>
            <a:ext cx="4477625" cy="43899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457200" y="204788"/>
            <a:ext cx="3008400" cy="871500"/>
          </a:xfrm>
          <a:prstGeom prst="rect">
            <a:avLst/>
          </a:prstGeom>
        </p:spPr>
        <p:txBody>
          <a:bodyPr anchorCtr="0" anchor="b" bIns="91425" lIns="91425" rIns="91425" wrap="square" tIns="91425">
            <a:noAutofit/>
          </a:bodyPr>
          <a:lstStyle/>
          <a:p>
            <a:pPr indent="0" lvl="0" marL="0">
              <a:spcBef>
                <a:spcPts val="0"/>
              </a:spcBef>
              <a:buNone/>
            </a:pPr>
            <a:r>
              <a:rPr lang="en"/>
              <a:t>State Diagram</a:t>
            </a:r>
          </a:p>
        </p:txBody>
      </p:sp>
      <p:sp>
        <p:nvSpPr>
          <p:cNvPr id="193" name="Shape 193"/>
          <p:cNvSpPr txBox="1"/>
          <p:nvPr>
            <p:ph idx="1" type="body"/>
          </p:nvPr>
        </p:nvSpPr>
        <p:spPr>
          <a:xfrm>
            <a:off x="3575050" y="204788"/>
            <a:ext cx="5111700" cy="4389900"/>
          </a:xfrm>
          <a:prstGeom prst="rect">
            <a:avLst/>
          </a:prstGeom>
        </p:spPr>
        <p:txBody>
          <a:bodyPr anchorCtr="0" anchor="t" bIns="91425" lIns="91425" rIns="91425" wrap="square" tIns="91425">
            <a:noAutofit/>
          </a:bodyPr>
          <a:lstStyle/>
          <a:p>
            <a:pPr indent="-139700" lvl="0" marL="342900">
              <a:spcBef>
                <a:spcPts val="0"/>
              </a:spcBef>
              <a:buNone/>
            </a:pPr>
            <a:r>
              <a:t/>
            </a:r>
            <a:endParaRPr/>
          </a:p>
        </p:txBody>
      </p:sp>
      <p:sp>
        <p:nvSpPr>
          <p:cNvPr id="194" name="Shape 194"/>
          <p:cNvSpPr txBox="1"/>
          <p:nvPr>
            <p:ph idx="2" type="body"/>
          </p:nvPr>
        </p:nvSpPr>
        <p:spPr>
          <a:xfrm>
            <a:off x="457200" y="1076325"/>
            <a:ext cx="3008400" cy="3518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sz="1800"/>
              <a:t>Transition</a:t>
            </a:r>
          </a:p>
          <a:p>
            <a:pPr indent="-342900" lvl="0" marL="457200" rtl="0">
              <a:spcBef>
                <a:spcPts val="0"/>
              </a:spcBef>
              <a:spcAft>
                <a:spcPts val="0"/>
              </a:spcAft>
              <a:buSzPts val="1800"/>
              <a:buChar char="●"/>
            </a:pPr>
            <a:r>
              <a:rPr lang="en" sz="1800"/>
              <a:t>Initial State</a:t>
            </a:r>
          </a:p>
          <a:p>
            <a:pPr indent="-342900" lvl="0" marL="457200" rtl="0">
              <a:spcBef>
                <a:spcPts val="0"/>
              </a:spcBef>
              <a:buSzPts val="1800"/>
              <a:buChar char="●"/>
            </a:pPr>
            <a:r>
              <a:rPr lang="en" sz="1800"/>
              <a:t>End State</a:t>
            </a:r>
          </a:p>
        </p:txBody>
      </p:sp>
      <p:pic>
        <p:nvPicPr>
          <p:cNvPr id="195" name="Shape 195"/>
          <p:cNvPicPr preferRelativeResize="0"/>
          <p:nvPr/>
        </p:nvPicPr>
        <p:blipFill>
          <a:blip r:embed="rId3">
            <a:alphaModFix/>
          </a:blip>
          <a:stretch>
            <a:fillRect/>
          </a:stretch>
        </p:blipFill>
        <p:spPr>
          <a:xfrm>
            <a:off x="2399525" y="114725"/>
            <a:ext cx="6681975" cy="4480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457200" y="204788"/>
            <a:ext cx="3008400" cy="871500"/>
          </a:xfrm>
          <a:prstGeom prst="rect">
            <a:avLst/>
          </a:prstGeom>
        </p:spPr>
        <p:txBody>
          <a:bodyPr anchorCtr="0" anchor="b" bIns="91425" lIns="91425" rIns="91425" wrap="square" tIns="91425">
            <a:noAutofit/>
          </a:bodyPr>
          <a:lstStyle/>
          <a:p>
            <a:pPr indent="0" lvl="0" marL="0">
              <a:spcBef>
                <a:spcPts val="0"/>
              </a:spcBef>
              <a:buNone/>
            </a:pPr>
            <a:r>
              <a:rPr lang="en"/>
              <a:t>Sequence Diagram</a:t>
            </a:r>
          </a:p>
        </p:txBody>
      </p:sp>
      <p:sp>
        <p:nvSpPr>
          <p:cNvPr id="201" name="Shape 201"/>
          <p:cNvSpPr txBox="1"/>
          <p:nvPr>
            <p:ph idx="1" type="body"/>
          </p:nvPr>
        </p:nvSpPr>
        <p:spPr>
          <a:xfrm>
            <a:off x="3575050" y="204788"/>
            <a:ext cx="5111700" cy="4389900"/>
          </a:xfrm>
          <a:prstGeom prst="rect">
            <a:avLst/>
          </a:prstGeom>
        </p:spPr>
        <p:txBody>
          <a:bodyPr anchorCtr="0" anchor="t" bIns="91425" lIns="91425" rIns="91425" wrap="square" tIns="91425">
            <a:noAutofit/>
          </a:bodyPr>
          <a:lstStyle/>
          <a:p>
            <a:pPr indent="-139700" lvl="0" marL="342900">
              <a:spcBef>
                <a:spcPts val="0"/>
              </a:spcBef>
              <a:buNone/>
            </a:pPr>
            <a:r>
              <a:t/>
            </a:r>
            <a:endParaRPr/>
          </a:p>
        </p:txBody>
      </p:sp>
      <p:sp>
        <p:nvSpPr>
          <p:cNvPr id="202" name="Shape 202"/>
          <p:cNvSpPr txBox="1"/>
          <p:nvPr>
            <p:ph idx="2" type="body"/>
          </p:nvPr>
        </p:nvSpPr>
        <p:spPr>
          <a:xfrm>
            <a:off x="457200" y="1076325"/>
            <a:ext cx="3008400" cy="3518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sz="1800"/>
              <a:t>Registered users</a:t>
            </a:r>
          </a:p>
          <a:p>
            <a:pPr indent="-342900" lvl="0" marL="457200" rtl="0">
              <a:spcBef>
                <a:spcPts val="0"/>
              </a:spcBef>
              <a:spcAft>
                <a:spcPts val="0"/>
              </a:spcAft>
              <a:buSzPts val="1800"/>
              <a:buChar char="●"/>
            </a:pPr>
            <a:r>
              <a:rPr lang="en" sz="1800"/>
              <a:t>System</a:t>
            </a:r>
          </a:p>
          <a:p>
            <a:pPr indent="-342900" lvl="0" marL="457200" rtl="0">
              <a:spcBef>
                <a:spcPts val="0"/>
              </a:spcBef>
              <a:spcAft>
                <a:spcPts val="0"/>
              </a:spcAft>
              <a:buSzPts val="1800"/>
              <a:buChar char="●"/>
            </a:pPr>
            <a:r>
              <a:rPr lang="en" sz="1800"/>
              <a:t>Project</a:t>
            </a:r>
          </a:p>
          <a:p>
            <a:pPr indent="-342900" lvl="0" marL="457200" rtl="0">
              <a:spcBef>
                <a:spcPts val="0"/>
              </a:spcBef>
              <a:spcAft>
                <a:spcPts val="0"/>
              </a:spcAft>
              <a:buSzPts val="1800"/>
              <a:buChar char="●"/>
            </a:pPr>
            <a:r>
              <a:rPr lang="en" sz="1800"/>
              <a:t>Task</a:t>
            </a:r>
          </a:p>
          <a:p>
            <a:pPr indent="-342900" lvl="0" marL="457200" rtl="0">
              <a:spcBef>
                <a:spcPts val="0"/>
              </a:spcBef>
              <a:buSzPts val="1800"/>
              <a:buChar char="●"/>
            </a:pPr>
            <a:r>
              <a:rPr lang="en" sz="1800"/>
              <a:t>Member(Receiver)</a:t>
            </a:r>
          </a:p>
        </p:txBody>
      </p:sp>
      <p:pic>
        <p:nvPicPr>
          <p:cNvPr id="203" name="Shape 203"/>
          <p:cNvPicPr preferRelativeResize="0"/>
          <p:nvPr/>
        </p:nvPicPr>
        <p:blipFill>
          <a:blip r:embed="rId3">
            <a:alphaModFix/>
          </a:blip>
          <a:stretch>
            <a:fillRect/>
          </a:stretch>
        </p:blipFill>
        <p:spPr>
          <a:xfrm>
            <a:off x="3575050" y="204800"/>
            <a:ext cx="5297000" cy="43898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